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diagrams/layout9.xml" ContentType="application/vnd.openxmlformats-officedocument.drawingml.diagram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0.xml" ContentType="application/vnd.openxmlformats-officedocument.drawingml.diagramData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colors9.xml" ContentType="application/vnd.openxmlformats-officedocument.drawingml.diagramColors+xml"/>
  <Override PartName="/ppt/notesSlides/notesSlide60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notesSlides/notesSlide25.xml" ContentType="application/vnd.openxmlformats-officedocument.presentationml.notesSlide+xml"/>
  <Override PartName="/ppt/diagrams/data8.xml" ContentType="application/vnd.openxmlformats-officedocument.drawingml.diagramData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rawing9.xml" ContentType="application/vnd.ms-office.drawingml.diagramDrawing+xml"/>
  <Override PartName="/ppt/notesSlides/notesSlide50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6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379" r:id="rId36"/>
    <p:sldId id="380" r:id="rId37"/>
    <p:sldId id="405" r:id="rId38"/>
    <p:sldId id="381" r:id="rId39"/>
    <p:sldId id="382" r:id="rId40"/>
    <p:sldId id="383" r:id="rId41"/>
    <p:sldId id="384" r:id="rId42"/>
    <p:sldId id="386" r:id="rId43"/>
    <p:sldId id="385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2" r:id="rId60"/>
    <p:sldId id="403" r:id="rId61"/>
    <p:sldId id="404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4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4" autoAdjust="0"/>
    <p:restoredTop sz="94729" autoAdjust="0"/>
  </p:normalViewPr>
  <p:slideViewPr>
    <p:cSldViewPr>
      <p:cViewPr varScale="1">
        <p:scale>
          <a:sx n="110" d="100"/>
          <a:sy n="110" d="100"/>
        </p:scale>
        <p:origin x="-16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8DA391-534B-43B9-8169-CB560C67A616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BACF08E-E0DE-489B-A431-729F1558FAC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1. Утвердить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ООП и учебные планы с акцентом на тех предметах, которые выбирают родители</a:t>
          </a:r>
          <a:endParaRPr lang="ru-RU" sz="2200" dirty="0">
            <a:solidFill>
              <a:schemeClr val="tx1"/>
            </a:solidFill>
          </a:endParaRPr>
        </a:p>
      </dgm:t>
    </dgm:pt>
    <dgm:pt modelId="{91D279E8-62D0-4C24-AE07-358349B983C2}" type="parTrans" cxnId="{1EC383A1-263B-4CCA-B905-1EE0ED9143B7}">
      <dgm:prSet/>
      <dgm:spPr/>
      <dgm:t>
        <a:bodyPr/>
        <a:lstStyle/>
        <a:p>
          <a:endParaRPr lang="ru-RU"/>
        </a:p>
      </dgm:t>
    </dgm:pt>
    <dgm:pt modelId="{DE2842C0-ADC7-4E3F-B417-65F802719D7E}" type="sibTrans" cxnId="{1EC383A1-263B-4CCA-B905-1EE0ED9143B7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54CBF51-6170-4699-BF96-71B023BE59B0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2. Подготовить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рабочие программы учебных предметов, курсов и модулей по требованиям ФГОС-2021</a:t>
          </a:r>
          <a:endParaRPr lang="ru-RU" sz="2200" dirty="0">
            <a:solidFill>
              <a:schemeClr val="tx1"/>
            </a:solidFill>
          </a:endParaRPr>
        </a:p>
      </dgm:t>
    </dgm:pt>
    <dgm:pt modelId="{1D534D31-DCB4-4051-A435-722C9C108383}" type="parTrans" cxnId="{555C51BF-8E2D-4CC7-9D1E-9D61861734F0}">
      <dgm:prSet/>
      <dgm:spPr/>
      <dgm:t>
        <a:bodyPr/>
        <a:lstStyle/>
        <a:p>
          <a:endParaRPr lang="ru-RU"/>
        </a:p>
      </dgm:t>
    </dgm:pt>
    <dgm:pt modelId="{9B4F7741-42BF-4B12-801C-17E6197A8605}" type="sibTrans" cxnId="{555C51BF-8E2D-4CC7-9D1E-9D61861734F0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8FE519F-792D-460C-957F-4D0CEBAD4D5D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3. Скорректировать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локальные акты в соответствии с новыми ФГОС</a:t>
          </a:r>
          <a:endParaRPr lang="ru-RU" sz="2200" dirty="0">
            <a:solidFill>
              <a:schemeClr val="tx1"/>
            </a:solidFill>
          </a:endParaRPr>
        </a:p>
      </dgm:t>
    </dgm:pt>
    <dgm:pt modelId="{72B622D0-C6BD-4973-8994-6F61175F0A17}" type="parTrans" cxnId="{F9F55A8F-EA55-4455-AEAF-525545A691F8}">
      <dgm:prSet/>
      <dgm:spPr/>
      <dgm:t>
        <a:bodyPr/>
        <a:lstStyle/>
        <a:p>
          <a:endParaRPr lang="ru-RU"/>
        </a:p>
      </dgm:t>
    </dgm:pt>
    <dgm:pt modelId="{AE527DA3-08D5-4DF2-B459-CF52E9E4844A}" type="sibTrans" cxnId="{F9F55A8F-EA55-4455-AEAF-525545A691F8}">
      <dgm:prSet/>
      <dgm:spPr/>
      <dgm:t>
        <a:bodyPr/>
        <a:lstStyle/>
        <a:p>
          <a:endParaRPr lang="ru-RU"/>
        </a:p>
      </dgm:t>
    </dgm:pt>
    <dgm:pt modelId="{7DD2CF3E-2D2B-46F6-B232-744A7656860C}" type="pres">
      <dgm:prSet presAssocID="{DE8DA391-534B-43B9-8169-CB560C67A61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82D968-7178-4108-9191-8153A013F2C6}" type="pres">
      <dgm:prSet presAssocID="{DE8DA391-534B-43B9-8169-CB560C67A616}" presName="dummyMaxCanvas" presStyleCnt="0">
        <dgm:presLayoutVars/>
      </dgm:prSet>
      <dgm:spPr/>
    </dgm:pt>
    <dgm:pt modelId="{9C09F243-24F9-4AE8-9D70-87A395CBD0C2}" type="pres">
      <dgm:prSet presAssocID="{DE8DA391-534B-43B9-8169-CB560C67A616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CC53F-9982-4863-8643-04ADB7FDC3AA}" type="pres">
      <dgm:prSet presAssocID="{DE8DA391-534B-43B9-8169-CB560C67A616}" presName="ThreeNodes_2" presStyleLbl="node1" presStyleIdx="1" presStyleCnt="3" custScaleX="105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1480A-53A4-4494-958E-FA0245251F52}" type="pres">
      <dgm:prSet presAssocID="{DE8DA391-534B-43B9-8169-CB560C67A616}" presName="ThreeNodes_3" presStyleLbl="node1" presStyleIdx="2" presStyleCnt="3" custScaleX="92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A4C4E-577D-4483-B402-320AF539D2D4}" type="pres">
      <dgm:prSet presAssocID="{DE8DA391-534B-43B9-8169-CB560C67A61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9F19-0BD4-4661-A1EA-0C9C870643A6}" type="pres">
      <dgm:prSet presAssocID="{DE8DA391-534B-43B9-8169-CB560C67A61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E9098-E6EB-402F-9191-9089D22FEB52}" type="pres">
      <dgm:prSet presAssocID="{DE8DA391-534B-43B9-8169-CB560C67A61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DF7C1-28E5-492F-9BAB-6EB9FFB2923D}" type="pres">
      <dgm:prSet presAssocID="{DE8DA391-534B-43B9-8169-CB560C67A61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8BD7-0CC1-40E6-B57D-C4EF872FC29E}" type="pres">
      <dgm:prSet presAssocID="{DE8DA391-534B-43B9-8169-CB560C67A61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918D9D-220F-47CB-A64F-A37328A360D8}" type="presOf" srcId="{554CBF51-6170-4699-BF96-71B023BE59B0}" destId="{2D3DF7C1-28E5-492F-9BAB-6EB9FFB2923D}" srcOrd="1" destOrd="0" presId="urn:microsoft.com/office/officeart/2005/8/layout/vProcess5"/>
    <dgm:cxn modelId="{F9F55A8F-EA55-4455-AEAF-525545A691F8}" srcId="{DE8DA391-534B-43B9-8169-CB560C67A616}" destId="{28FE519F-792D-460C-957F-4D0CEBAD4D5D}" srcOrd="2" destOrd="0" parTransId="{72B622D0-C6BD-4973-8994-6F61175F0A17}" sibTransId="{AE527DA3-08D5-4DF2-B459-CF52E9E4844A}"/>
    <dgm:cxn modelId="{5860BA01-7B6F-4F2E-972A-667239ECDDAE}" type="presOf" srcId="{DE8DA391-534B-43B9-8169-CB560C67A616}" destId="{7DD2CF3E-2D2B-46F6-B232-744A7656860C}" srcOrd="0" destOrd="0" presId="urn:microsoft.com/office/officeart/2005/8/layout/vProcess5"/>
    <dgm:cxn modelId="{16F15DE6-0263-44BB-BBE6-11B663E2292F}" type="presOf" srcId="{EBACF08E-E0DE-489B-A431-729F1558FAC8}" destId="{9C09F243-24F9-4AE8-9D70-87A395CBD0C2}" srcOrd="0" destOrd="0" presId="urn:microsoft.com/office/officeart/2005/8/layout/vProcess5"/>
    <dgm:cxn modelId="{4AB2AC7F-625D-4B98-AC93-790EE7941C11}" type="presOf" srcId="{EBACF08E-E0DE-489B-A431-729F1558FAC8}" destId="{61AE9098-E6EB-402F-9191-9089D22FEB52}" srcOrd="1" destOrd="0" presId="urn:microsoft.com/office/officeart/2005/8/layout/vProcess5"/>
    <dgm:cxn modelId="{E251D4FB-54FD-4289-9F13-56C96EAA5EF1}" type="presOf" srcId="{9B4F7741-42BF-4B12-801C-17E6197A8605}" destId="{6FE49F19-0BD4-4661-A1EA-0C9C870643A6}" srcOrd="0" destOrd="0" presId="urn:microsoft.com/office/officeart/2005/8/layout/vProcess5"/>
    <dgm:cxn modelId="{2697255E-BC02-4B53-9B45-F03C7A27DA5F}" type="presOf" srcId="{554CBF51-6170-4699-BF96-71B023BE59B0}" destId="{AEBCC53F-9982-4863-8643-04ADB7FDC3AA}" srcOrd="0" destOrd="0" presId="urn:microsoft.com/office/officeart/2005/8/layout/vProcess5"/>
    <dgm:cxn modelId="{1EC383A1-263B-4CCA-B905-1EE0ED9143B7}" srcId="{DE8DA391-534B-43B9-8169-CB560C67A616}" destId="{EBACF08E-E0DE-489B-A431-729F1558FAC8}" srcOrd="0" destOrd="0" parTransId="{91D279E8-62D0-4C24-AE07-358349B983C2}" sibTransId="{DE2842C0-ADC7-4E3F-B417-65F802719D7E}"/>
    <dgm:cxn modelId="{555C51BF-8E2D-4CC7-9D1E-9D61861734F0}" srcId="{DE8DA391-534B-43B9-8169-CB560C67A616}" destId="{554CBF51-6170-4699-BF96-71B023BE59B0}" srcOrd="1" destOrd="0" parTransId="{1D534D31-DCB4-4051-A435-722C9C108383}" sibTransId="{9B4F7741-42BF-4B12-801C-17E6197A8605}"/>
    <dgm:cxn modelId="{42AB11E8-5C6E-4008-AD37-FAF0E4590FE5}" type="presOf" srcId="{28FE519F-792D-460C-957F-4D0CEBAD4D5D}" destId="{75C1480A-53A4-4494-958E-FA0245251F52}" srcOrd="0" destOrd="0" presId="urn:microsoft.com/office/officeart/2005/8/layout/vProcess5"/>
    <dgm:cxn modelId="{7228BD57-7244-4EEF-A170-00AC70D2831A}" type="presOf" srcId="{28FE519F-792D-460C-957F-4D0CEBAD4D5D}" destId="{07D98BD7-0CC1-40E6-B57D-C4EF872FC29E}" srcOrd="1" destOrd="0" presId="urn:microsoft.com/office/officeart/2005/8/layout/vProcess5"/>
    <dgm:cxn modelId="{B5869667-87C8-44F8-8B86-5688207855DB}" type="presOf" srcId="{DE2842C0-ADC7-4E3F-B417-65F802719D7E}" destId="{EECA4C4E-577D-4483-B402-320AF539D2D4}" srcOrd="0" destOrd="0" presId="urn:microsoft.com/office/officeart/2005/8/layout/vProcess5"/>
    <dgm:cxn modelId="{B3C307B2-4082-441B-B7EC-AC9CECE1F13E}" type="presParOf" srcId="{7DD2CF3E-2D2B-46F6-B232-744A7656860C}" destId="{CF82D968-7178-4108-9191-8153A013F2C6}" srcOrd="0" destOrd="0" presId="urn:microsoft.com/office/officeart/2005/8/layout/vProcess5"/>
    <dgm:cxn modelId="{B2B43165-FE2C-46A2-ACF2-8FB8AA1C8E56}" type="presParOf" srcId="{7DD2CF3E-2D2B-46F6-B232-744A7656860C}" destId="{9C09F243-24F9-4AE8-9D70-87A395CBD0C2}" srcOrd="1" destOrd="0" presId="urn:microsoft.com/office/officeart/2005/8/layout/vProcess5"/>
    <dgm:cxn modelId="{D7F4BB75-E3C8-44EA-91D6-0D6C81460D89}" type="presParOf" srcId="{7DD2CF3E-2D2B-46F6-B232-744A7656860C}" destId="{AEBCC53F-9982-4863-8643-04ADB7FDC3AA}" srcOrd="2" destOrd="0" presId="urn:microsoft.com/office/officeart/2005/8/layout/vProcess5"/>
    <dgm:cxn modelId="{EC79D221-3966-40C9-8DB4-0384FA3F1699}" type="presParOf" srcId="{7DD2CF3E-2D2B-46F6-B232-744A7656860C}" destId="{75C1480A-53A4-4494-958E-FA0245251F52}" srcOrd="3" destOrd="0" presId="urn:microsoft.com/office/officeart/2005/8/layout/vProcess5"/>
    <dgm:cxn modelId="{754CB052-39DB-4B09-BBE5-DEBBC018EA80}" type="presParOf" srcId="{7DD2CF3E-2D2B-46F6-B232-744A7656860C}" destId="{EECA4C4E-577D-4483-B402-320AF539D2D4}" srcOrd="4" destOrd="0" presId="urn:microsoft.com/office/officeart/2005/8/layout/vProcess5"/>
    <dgm:cxn modelId="{6DF490B3-483F-41C3-8095-E1AF86E67F79}" type="presParOf" srcId="{7DD2CF3E-2D2B-46F6-B232-744A7656860C}" destId="{6FE49F19-0BD4-4661-A1EA-0C9C870643A6}" srcOrd="5" destOrd="0" presId="urn:microsoft.com/office/officeart/2005/8/layout/vProcess5"/>
    <dgm:cxn modelId="{468A97C9-358C-4F20-ACF2-2F5074FD38EA}" type="presParOf" srcId="{7DD2CF3E-2D2B-46F6-B232-744A7656860C}" destId="{61AE9098-E6EB-402F-9191-9089D22FEB52}" srcOrd="6" destOrd="0" presId="urn:microsoft.com/office/officeart/2005/8/layout/vProcess5"/>
    <dgm:cxn modelId="{412DF1C6-DDED-42C7-A06C-28BA00D7A0A9}" type="presParOf" srcId="{7DD2CF3E-2D2B-46F6-B232-744A7656860C}" destId="{2D3DF7C1-28E5-492F-9BAB-6EB9FFB2923D}" srcOrd="7" destOrd="0" presId="urn:microsoft.com/office/officeart/2005/8/layout/vProcess5"/>
    <dgm:cxn modelId="{CAE314FE-75EA-4D26-8EF3-9945A3F4EA6D}" type="presParOf" srcId="{7DD2CF3E-2D2B-46F6-B232-744A7656860C}" destId="{07D98BD7-0CC1-40E6-B57D-C4EF872FC29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8DA391-534B-43B9-8169-CB560C67A616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BACF08E-E0DE-489B-A431-729F1558FAC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4. Обсудить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на родительских собраниях изменения в образовательной деятельности из-за новых ФГОС</a:t>
          </a:r>
          <a:endParaRPr lang="ru-RU" sz="2200" dirty="0">
            <a:solidFill>
              <a:schemeClr val="tx1"/>
            </a:solidFill>
          </a:endParaRPr>
        </a:p>
      </dgm:t>
    </dgm:pt>
    <dgm:pt modelId="{91D279E8-62D0-4C24-AE07-358349B983C2}" type="parTrans" cxnId="{1EC383A1-263B-4CCA-B905-1EE0ED9143B7}">
      <dgm:prSet/>
      <dgm:spPr/>
      <dgm:t>
        <a:bodyPr/>
        <a:lstStyle/>
        <a:p>
          <a:endParaRPr lang="ru-RU"/>
        </a:p>
      </dgm:t>
    </dgm:pt>
    <dgm:pt modelId="{DE2842C0-ADC7-4E3F-B417-65F802719D7E}" type="sibTrans" cxnId="{1EC383A1-263B-4CCA-B905-1EE0ED9143B7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54CBF51-6170-4699-BF96-71B023BE59B0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5. Формировать 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у школьников функциональную грамотность в рамках урочной и внеурочной деятельности</a:t>
          </a:r>
          <a:endParaRPr lang="ru-RU" sz="2200" dirty="0">
            <a:solidFill>
              <a:schemeClr val="tx1"/>
            </a:solidFill>
          </a:endParaRPr>
        </a:p>
      </dgm:t>
    </dgm:pt>
    <dgm:pt modelId="{1D534D31-DCB4-4051-A435-722C9C108383}" type="parTrans" cxnId="{555C51BF-8E2D-4CC7-9D1E-9D61861734F0}">
      <dgm:prSet/>
      <dgm:spPr/>
      <dgm:t>
        <a:bodyPr/>
        <a:lstStyle/>
        <a:p>
          <a:endParaRPr lang="ru-RU"/>
        </a:p>
      </dgm:t>
    </dgm:pt>
    <dgm:pt modelId="{9B4F7741-42BF-4B12-801C-17E6197A8605}" type="sibTrans" cxnId="{555C51BF-8E2D-4CC7-9D1E-9D61861734F0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8FE519F-792D-460C-957F-4D0CEBAD4D5D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6. Организовать</a:t>
          </a:r>
        </a:p>
        <a:p>
          <a:pPr>
            <a:spcAft>
              <a:spcPts val="0"/>
            </a:spcAft>
          </a:pPr>
          <a:r>
            <a:rPr lang="ru-RU" sz="2200" b="0" dirty="0" err="1" smtClean="0">
              <a:solidFill>
                <a:schemeClr val="tx1"/>
              </a:solidFill>
            </a:rPr>
            <a:t>допобразование</a:t>
          </a:r>
          <a:r>
            <a:rPr lang="ru-RU" sz="2200" b="0" dirty="0" smtClean="0">
              <a:solidFill>
                <a:schemeClr val="tx1"/>
              </a:solidFill>
            </a:rPr>
            <a:t> с учетом мнения и выбора родителей и учеников, а также возможностей школы</a:t>
          </a:r>
          <a:endParaRPr lang="ru-RU" sz="2400" b="1" dirty="0" smtClean="0">
            <a:solidFill>
              <a:schemeClr val="accent2"/>
            </a:solidFill>
          </a:endParaRPr>
        </a:p>
      </dgm:t>
    </dgm:pt>
    <dgm:pt modelId="{72B622D0-C6BD-4973-8994-6F61175F0A17}" type="parTrans" cxnId="{F9F55A8F-EA55-4455-AEAF-525545A691F8}">
      <dgm:prSet/>
      <dgm:spPr/>
      <dgm:t>
        <a:bodyPr/>
        <a:lstStyle/>
        <a:p>
          <a:endParaRPr lang="ru-RU"/>
        </a:p>
      </dgm:t>
    </dgm:pt>
    <dgm:pt modelId="{AE527DA3-08D5-4DF2-B459-CF52E9E4844A}" type="sibTrans" cxnId="{F9F55A8F-EA55-4455-AEAF-525545A691F8}">
      <dgm:prSet/>
      <dgm:spPr/>
      <dgm:t>
        <a:bodyPr/>
        <a:lstStyle/>
        <a:p>
          <a:endParaRPr lang="ru-RU"/>
        </a:p>
      </dgm:t>
    </dgm:pt>
    <dgm:pt modelId="{7DD2CF3E-2D2B-46F6-B232-744A7656860C}" type="pres">
      <dgm:prSet presAssocID="{DE8DA391-534B-43B9-8169-CB560C67A61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82D968-7178-4108-9191-8153A013F2C6}" type="pres">
      <dgm:prSet presAssocID="{DE8DA391-534B-43B9-8169-CB560C67A616}" presName="dummyMaxCanvas" presStyleCnt="0">
        <dgm:presLayoutVars/>
      </dgm:prSet>
      <dgm:spPr/>
    </dgm:pt>
    <dgm:pt modelId="{9C09F243-24F9-4AE8-9D70-87A395CBD0C2}" type="pres">
      <dgm:prSet presAssocID="{DE8DA391-534B-43B9-8169-CB560C67A616}" presName="ThreeNodes_1" presStyleLbl="node1" presStyleIdx="0" presStyleCnt="3" custScaleX="99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CC53F-9982-4863-8643-04ADB7FDC3AA}" type="pres">
      <dgm:prSet presAssocID="{DE8DA391-534B-43B9-8169-CB560C67A616}" presName="ThreeNodes_2" presStyleLbl="node1" presStyleIdx="1" presStyleCnt="3" custScaleX="102818" custScaleY="970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1480A-53A4-4494-958E-FA0245251F52}" type="pres">
      <dgm:prSet presAssocID="{DE8DA391-534B-43B9-8169-CB560C67A616}" presName="ThreeNodes_3" presStyleLbl="node1" presStyleIdx="2" presStyleCnt="3" custScaleX="98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A4C4E-577D-4483-B402-320AF539D2D4}" type="pres">
      <dgm:prSet presAssocID="{DE8DA391-534B-43B9-8169-CB560C67A61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9F19-0BD4-4661-A1EA-0C9C870643A6}" type="pres">
      <dgm:prSet presAssocID="{DE8DA391-534B-43B9-8169-CB560C67A61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E9098-E6EB-402F-9191-9089D22FEB52}" type="pres">
      <dgm:prSet presAssocID="{DE8DA391-534B-43B9-8169-CB560C67A61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DF7C1-28E5-492F-9BAB-6EB9FFB2923D}" type="pres">
      <dgm:prSet presAssocID="{DE8DA391-534B-43B9-8169-CB560C67A61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8BD7-0CC1-40E6-B57D-C4EF872FC29E}" type="pres">
      <dgm:prSet presAssocID="{DE8DA391-534B-43B9-8169-CB560C67A61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918D9D-220F-47CB-A64F-A37328A360D8}" type="presOf" srcId="{554CBF51-6170-4699-BF96-71B023BE59B0}" destId="{2D3DF7C1-28E5-492F-9BAB-6EB9FFB2923D}" srcOrd="1" destOrd="0" presId="urn:microsoft.com/office/officeart/2005/8/layout/vProcess5"/>
    <dgm:cxn modelId="{F9F55A8F-EA55-4455-AEAF-525545A691F8}" srcId="{DE8DA391-534B-43B9-8169-CB560C67A616}" destId="{28FE519F-792D-460C-957F-4D0CEBAD4D5D}" srcOrd="2" destOrd="0" parTransId="{72B622D0-C6BD-4973-8994-6F61175F0A17}" sibTransId="{AE527DA3-08D5-4DF2-B459-CF52E9E4844A}"/>
    <dgm:cxn modelId="{5860BA01-7B6F-4F2E-972A-667239ECDDAE}" type="presOf" srcId="{DE8DA391-534B-43B9-8169-CB560C67A616}" destId="{7DD2CF3E-2D2B-46F6-B232-744A7656860C}" srcOrd="0" destOrd="0" presId="urn:microsoft.com/office/officeart/2005/8/layout/vProcess5"/>
    <dgm:cxn modelId="{16F15DE6-0263-44BB-BBE6-11B663E2292F}" type="presOf" srcId="{EBACF08E-E0DE-489B-A431-729F1558FAC8}" destId="{9C09F243-24F9-4AE8-9D70-87A395CBD0C2}" srcOrd="0" destOrd="0" presId="urn:microsoft.com/office/officeart/2005/8/layout/vProcess5"/>
    <dgm:cxn modelId="{4AB2AC7F-625D-4B98-AC93-790EE7941C11}" type="presOf" srcId="{EBACF08E-E0DE-489B-A431-729F1558FAC8}" destId="{61AE9098-E6EB-402F-9191-9089D22FEB52}" srcOrd="1" destOrd="0" presId="urn:microsoft.com/office/officeart/2005/8/layout/vProcess5"/>
    <dgm:cxn modelId="{E251D4FB-54FD-4289-9F13-56C96EAA5EF1}" type="presOf" srcId="{9B4F7741-42BF-4B12-801C-17E6197A8605}" destId="{6FE49F19-0BD4-4661-A1EA-0C9C870643A6}" srcOrd="0" destOrd="0" presId="urn:microsoft.com/office/officeart/2005/8/layout/vProcess5"/>
    <dgm:cxn modelId="{2697255E-BC02-4B53-9B45-F03C7A27DA5F}" type="presOf" srcId="{554CBF51-6170-4699-BF96-71B023BE59B0}" destId="{AEBCC53F-9982-4863-8643-04ADB7FDC3AA}" srcOrd="0" destOrd="0" presId="urn:microsoft.com/office/officeart/2005/8/layout/vProcess5"/>
    <dgm:cxn modelId="{1EC383A1-263B-4CCA-B905-1EE0ED9143B7}" srcId="{DE8DA391-534B-43B9-8169-CB560C67A616}" destId="{EBACF08E-E0DE-489B-A431-729F1558FAC8}" srcOrd="0" destOrd="0" parTransId="{91D279E8-62D0-4C24-AE07-358349B983C2}" sibTransId="{DE2842C0-ADC7-4E3F-B417-65F802719D7E}"/>
    <dgm:cxn modelId="{555C51BF-8E2D-4CC7-9D1E-9D61861734F0}" srcId="{DE8DA391-534B-43B9-8169-CB560C67A616}" destId="{554CBF51-6170-4699-BF96-71B023BE59B0}" srcOrd="1" destOrd="0" parTransId="{1D534D31-DCB4-4051-A435-722C9C108383}" sibTransId="{9B4F7741-42BF-4B12-801C-17E6197A8605}"/>
    <dgm:cxn modelId="{42AB11E8-5C6E-4008-AD37-FAF0E4590FE5}" type="presOf" srcId="{28FE519F-792D-460C-957F-4D0CEBAD4D5D}" destId="{75C1480A-53A4-4494-958E-FA0245251F52}" srcOrd="0" destOrd="0" presId="urn:microsoft.com/office/officeart/2005/8/layout/vProcess5"/>
    <dgm:cxn modelId="{7228BD57-7244-4EEF-A170-00AC70D2831A}" type="presOf" srcId="{28FE519F-792D-460C-957F-4D0CEBAD4D5D}" destId="{07D98BD7-0CC1-40E6-B57D-C4EF872FC29E}" srcOrd="1" destOrd="0" presId="urn:microsoft.com/office/officeart/2005/8/layout/vProcess5"/>
    <dgm:cxn modelId="{B5869667-87C8-44F8-8B86-5688207855DB}" type="presOf" srcId="{DE2842C0-ADC7-4E3F-B417-65F802719D7E}" destId="{EECA4C4E-577D-4483-B402-320AF539D2D4}" srcOrd="0" destOrd="0" presId="urn:microsoft.com/office/officeart/2005/8/layout/vProcess5"/>
    <dgm:cxn modelId="{B3C307B2-4082-441B-B7EC-AC9CECE1F13E}" type="presParOf" srcId="{7DD2CF3E-2D2B-46F6-B232-744A7656860C}" destId="{CF82D968-7178-4108-9191-8153A013F2C6}" srcOrd="0" destOrd="0" presId="urn:microsoft.com/office/officeart/2005/8/layout/vProcess5"/>
    <dgm:cxn modelId="{B2B43165-FE2C-46A2-ACF2-8FB8AA1C8E56}" type="presParOf" srcId="{7DD2CF3E-2D2B-46F6-B232-744A7656860C}" destId="{9C09F243-24F9-4AE8-9D70-87A395CBD0C2}" srcOrd="1" destOrd="0" presId="urn:microsoft.com/office/officeart/2005/8/layout/vProcess5"/>
    <dgm:cxn modelId="{D7F4BB75-E3C8-44EA-91D6-0D6C81460D89}" type="presParOf" srcId="{7DD2CF3E-2D2B-46F6-B232-744A7656860C}" destId="{AEBCC53F-9982-4863-8643-04ADB7FDC3AA}" srcOrd="2" destOrd="0" presId="urn:microsoft.com/office/officeart/2005/8/layout/vProcess5"/>
    <dgm:cxn modelId="{EC79D221-3966-40C9-8DB4-0384FA3F1699}" type="presParOf" srcId="{7DD2CF3E-2D2B-46F6-B232-744A7656860C}" destId="{75C1480A-53A4-4494-958E-FA0245251F52}" srcOrd="3" destOrd="0" presId="urn:microsoft.com/office/officeart/2005/8/layout/vProcess5"/>
    <dgm:cxn modelId="{754CB052-39DB-4B09-BBE5-DEBBC018EA80}" type="presParOf" srcId="{7DD2CF3E-2D2B-46F6-B232-744A7656860C}" destId="{EECA4C4E-577D-4483-B402-320AF539D2D4}" srcOrd="4" destOrd="0" presId="urn:microsoft.com/office/officeart/2005/8/layout/vProcess5"/>
    <dgm:cxn modelId="{6DF490B3-483F-41C3-8095-E1AF86E67F79}" type="presParOf" srcId="{7DD2CF3E-2D2B-46F6-B232-744A7656860C}" destId="{6FE49F19-0BD4-4661-A1EA-0C9C870643A6}" srcOrd="5" destOrd="0" presId="urn:microsoft.com/office/officeart/2005/8/layout/vProcess5"/>
    <dgm:cxn modelId="{468A97C9-358C-4F20-ACF2-2F5074FD38EA}" type="presParOf" srcId="{7DD2CF3E-2D2B-46F6-B232-744A7656860C}" destId="{61AE9098-E6EB-402F-9191-9089D22FEB52}" srcOrd="6" destOrd="0" presId="urn:microsoft.com/office/officeart/2005/8/layout/vProcess5"/>
    <dgm:cxn modelId="{412DF1C6-DDED-42C7-A06C-28BA00D7A0A9}" type="presParOf" srcId="{7DD2CF3E-2D2B-46F6-B232-744A7656860C}" destId="{2D3DF7C1-28E5-492F-9BAB-6EB9FFB2923D}" srcOrd="7" destOrd="0" presId="urn:microsoft.com/office/officeart/2005/8/layout/vProcess5"/>
    <dgm:cxn modelId="{CAE314FE-75EA-4D26-8EF3-9945A3F4EA6D}" type="presParOf" srcId="{7DD2CF3E-2D2B-46F6-B232-744A7656860C}" destId="{07D98BD7-0CC1-40E6-B57D-C4EF872FC29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C875F4-B287-4961-87B0-FCEF986139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A03B89A-C383-45AB-96FC-8DEA8DF8A921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800" b="1" dirty="0" smtClean="0">
              <a:solidFill>
                <a:schemeClr val="accent2"/>
              </a:solidFill>
            </a:rPr>
            <a:t>Виды</a:t>
          </a:r>
          <a:endParaRPr lang="ru-RU" sz="2800" b="1" dirty="0">
            <a:solidFill>
              <a:schemeClr val="accent2"/>
            </a:solidFill>
          </a:endParaRPr>
        </a:p>
      </dgm:t>
    </dgm:pt>
    <dgm:pt modelId="{62EB17AA-F1DC-435E-93B4-EBA61CE49F71}" type="parTrans" cxnId="{F1810CC2-1B4C-48E3-B2D1-FBE66CA15932}">
      <dgm:prSet/>
      <dgm:spPr/>
      <dgm:t>
        <a:bodyPr/>
        <a:lstStyle/>
        <a:p>
          <a:endParaRPr lang="ru-RU"/>
        </a:p>
      </dgm:t>
    </dgm:pt>
    <dgm:pt modelId="{06DE3806-EABD-48DE-8F61-196E682510D3}" type="sibTrans" cxnId="{F1810CC2-1B4C-48E3-B2D1-FBE66CA15932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465471F7-D953-4485-9B2E-A96360F15B3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chemeClr val="tx1"/>
              </a:solidFill>
            </a:rPr>
            <a:t>Рабочие программы учебных предметов, учебных курсов, в том числе внеурочной деятельности, учебных модулей</a:t>
          </a:r>
          <a:endParaRPr lang="ru-RU" sz="2400" dirty="0">
            <a:solidFill>
              <a:schemeClr val="tx1"/>
            </a:solidFill>
          </a:endParaRPr>
        </a:p>
      </dgm:t>
    </dgm:pt>
    <dgm:pt modelId="{5D9A6C65-F688-4A9E-9268-2105E350FCE7}" type="parTrans" cxnId="{035CB72D-0B2F-45F4-B16F-BB0141DF4903}">
      <dgm:prSet/>
      <dgm:spPr/>
      <dgm:t>
        <a:bodyPr/>
        <a:lstStyle/>
        <a:p>
          <a:endParaRPr lang="ru-RU"/>
        </a:p>
      </dgm:t>
    </dgm:pt>
    <dgm:pt modelId="{CB11A6A1-FC0F-4FF1-BD55-ABD005142EF4}" type="sibTrans" cxnId="{035CB72D-0B2F-45F4-B16F-BB0141DF4903}">
      <dgm:prSet/>
      <dgm:spPr/>
      <dgm:t>
        <a:bodyPr/>
        <a:lstStyle/>
        <a:p>
          <a:endParaRPr lang="ru-RU"/>
        </a:p>
      </dgm:t>
    </dgm:pt>
    <dgm:pt modelId="{7B64F3BB-DB6E-4F4C-A024-67F4B16F63EE}" type="pres">
      <dgm:prSet presAssocID="{DFC875F4-B287-4961-87B0-FCEF98613998}" presName="Name0" presStyleCnt="0">
        <dgm:presLayoutVars>
          <dgm:dir/>
          <dgm:resizeHandles val="exact"/>
        </dgm:presLayoutVars>
      </dgm:prSet>
      <dgm:spPr/>
    </dgm:pt>
    <dgm:pt modelId="{14F2302B-CDFB-41CB-920D-DBBA36E4D963}" type="pres">
      <dgm:prSet presAssocID="{AA03B89A-C383-45AB-96FC-8DEA8DF8A921}" presName="node" presStyleLbl="node1" presStyleIdx="0" presStyleCnt="2" custScaleX="84167" custScaleY="54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E1CD-B423-4A36-B751-81337B62BF97}" type="pres">
      <dgm:prSet presAssocID="{06DE3806-EABD-48DE-8F61-196E682510D3}" presName="sibTrans" presStyleLbl="sibTrans2D1" presStyleIdx="0" presStyleCnt="1" custScaleX="152283"/>
      <dgm:spPr/>
      <dgm:t>
        <a:bodyPr/>
        <a:lstStyle/>
        <a:p>
          <a:endParaRPr lang="ru-RU"/>
        </a:p>
      </dgm:t>
    </dgm:pt>
    <dgm:pt modelId="{C1B420D5-896D-4DC9-932A-7A844D2B157E}" type="pres">
      <dgm:prSet presAssocID="{06DE3806-EABD-48DE-8F61-196E682510D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9632544-FB1D-4663-9FC6-FCB85A6C0D25}" type="pres">
      <dgm:prSet presAssocID="{465471F7-D953-4485-9B2E-A96360F15B38}" presName="node" presStyleLbl="node1" presStyleIdx="1" presStyleCnt="2" custScaleX="163414" custScaleY="70291" custLinFactNeighborX="-5058" custLinFactNeighborY="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BCF2EF-1AC5-438C-8DC7-81E7ED86BA0E}" type="presOf" srcId="{465471F7-D953-4485-9B2E-A96360F15B38}" destId="{09632544-FB1D-4663-9FC6-FCB85A6C0D25}" srcOrd="0" destOrd="0" presId="urn:microsoft.com/office/officeart/2005/8/layout/process1"/>
    <dgm:cxn modelId="{02F739CB-D5BD-429D-85E1-E7467B4D57B4}" type="presOf" srcId="{DFC875F4-B287-4961-87B0-FCEF98613998}" destId="{7B64F3BB-DB6E-4F4C-A024-67F4B16F63EE}" srcOrd="0" destOrd="0" presId="urn:microsoft.com/office/officeart/2005/8/layout/process1"/>
    <dgm:cxn modelId="{035CB72D-0B2F-45F4-B16F-BB0141DF4903}" srcId="{DFC875F4-B287-4961-87B0-FCEF98613998}" destId="{465471F7-D953-4485-9B2E-A96360F15B38}" srcOrd="1" destOrd="0" parTransId="{5D9A6C65-F688-4A9E-9268-2105E350FCE7}" sibTransId="{CB11A6A1-FC0F-4FF1-BD55-ABD005142EF4}"/>
    <dgm:cxn modelId="{F1810CC2-1B4C-48E3-B2D1-FBE66CA15932}" srcId="{DFC875F4-B287-4961-87B0-FCEF98613998}" destId="{AA03B89A-C383-45AB-96FC-8DEA8DF8A921}" srcOrd="0" destOrd="0" parTransId="{62EB17AA-F1DC-435E-93B4-EBA61CE49F71}" sibTransId="{06DE3806-EABD-48DE-8F61-196E682510D3}"/>
    <dgm:cxn modelId="{2E44255E-BEB2-43ED-9C69-096076899765}" type="presOf" srcId="{06DE3806-EABD-48DE-8F61-196E682510D3}" destId="{0C81E1CD-B423-4A36-B751-81337B62BF97}" srcOrd="0" destOrd="0" presId="urn:microsoft.com/office/officeart/2005/8/layout/process1"/>
    <dgm:cxn modelId="{04C15732-5A72-44ED-B352-58A7F912F7FB}" type="presOf" srcId="{AA03B89A-C383-45AB-96FC-8DEA8DF8A921}" destId="{14F2302B-CDFB-41CB-920D-DBBA36E4D963}" srcOrd="0" destOrd="0" presId="urn:microsoft.com/office/officeart/2005/8/layout/process1"/>
    <dgm:cxn modelId="{0A4015EC-3198-44DF-B361-448D3BE6FA80}" type="presOf" srcId="{06DE3806-EABD-48DE-8F61-196E682510D3}" destId="{C1B420D5-896D-4DC9-932A-7A844D2B157E}" srcOrd="1" destOrd="0" presId="urn:microsoft.com/office/officeart/2005/8/layout/process1"/>
    <dgm:cxn modelId="{5640F974-E0BB-490B-9714-8FE538483717}" type="presParOf" srcId="{7B64F3BB-DB6E-4F4C-A024-67F4B16F63EE}" destId="{14F2302B-CDFB-41CB-920D-DBBA36E4D963}" srcOrd="0" destOrd="0" presId="urn:microsoft.com/office/officeart/2005/8/layout/process1"/>
    <dgm:cxn modelId="{6135069E-3B24-4B0B-A7A5-EDC160EE62C8}" type="presParOf" srcId="{7B64F3BB-DB6E-4F4C-A024-67F4B16F63EE}" destId="{0C81E1CD-B423-4A36-B751-81337B62BF97}" srcOrd="1" destOrd="0" presId="urn:microsoft.com/office/officeart/2005/8/layout/process1"/>
    <dgm:cxn modelId="{029B8C24-3442-4B68-A753-80FB497DB6CC}" type="presParOf" srcId="{0C81E1CD-B423-4A36-B751-81337B62BF97}" destId="{C1B420D5-896D-4DC9-932A-7A844D2B157E}" srcOrd="0" destOrd="0" presId="urn:microsoft.com/office/officeart/2005/8/layout/process1"/>
    <dgm:cxn modelId="{ACE5690F-FC2E-4AAB-8681-73A12527EC49}" type="presParOf" srcId="{7B64F3BB-DB6E-4F4C-A024-67F4B16F63EE}" destId="{09632544-FB1D-4663-9FC6-FCB85A6C0D2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C875F4-B287-4961-87B0-FCEF986139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A03B89A-C383-45AB-96FC-8DEA8DF8A921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800" b="1" dirty="0" smtClean="0">
              <a:solidFill>
                <a:schemeClr val="accent2"/>
              </a:solidFill>
            </a:rPr>
            <a:t>Структура</a:t>
          </a:r>
          <a:endParaRPr lang="ru-RU" sz="2800" b="1" dirty="0">
            <a:solidFill>
              <a:schemeClr val="accent2"/>
            </a:solidFill>
          </a:endParaRPr>
        </a:p>
      </dgm:t>
    </dgm:pt>
    <dgm:pt modelId="{62EB17AA-F1DC-435E-93B4-EBA61CE49F71}" type="parTrans" cxnId="{F1810CC2-1B4C-48E3-B2D1-FBE66CA15932}">
      <dgm:prSet/>
      <dgm:spPr/>
      <dgm:t>
        <a:bodyPr/>
        <a:lstStyle/>
        <a:p>
          <a:endParaRPr lang="ru-RU"/>
        </a:p>
      </dgm:t>
    </dgm:pt>
    <dgm:pt modelId="{06DE3806-EABD-48DE-8F61-196E682510D3}" type="sibTrans" cxnId="{F1810CC2-1B4C-48E3-B2D1-FBE66CA15932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465471F7-D953-4485-9B2E-A96360F15B3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Одинаковая для всех рабочих программ, в том числе и программ внеурочной деятельности</a:t>
          </a:r>
          <a:endParaRPr lang="ru-RU" sz="2400" dirty="0">
            <a:solidFill>
              <a:schemeClr val="tx1"/>
            </a:solidFill>
          </a:endParaRPr>
        </a:p>
      </dgm:t>
    </dgm:pt>
    <dgm:pt modelId="{5D9A6C65-F688-4A9E-9268-2105E350FCE7}" type="parTrans" cxnId="{035CB72D-0B2F-45F4-B16F-BB0141DF4903}">
      <dgm:prSet/>
      <dgm:spPr/>
      <dgm:t>
        <a:bodyPr/>
        <a:lstStyle/>
        <a:p>
          <a:endParaRPr lang="ru-RU"/>
        </a:p>
      </dgm:t>
    </dgm:pt>
    <dgm:pt modelId="{CB11A6A1-FC0F-4FF1-BD55-ABD005142EF4}" type="sibTrans" cxnId="{035CB72D-0B2F-45F4-B16F-BB0141DF4903}">
      <dgm:prSet/>
      <dgm:spPr/>
      <dgm:t>
        <a:bodyPr/>
        <a:lstStyle/>
        <a:p>
          <a:endParaRPr lang="ru-RU"/>
        </a:p>
      </dgm:t>
    </dgm:pt>
    <dgm:pt modelId="{7B64F3BB-DB6E-4F4C-A024-67F4B16F63EE}" type="pres">
      <dgm:prSet presAssocID="{DFC875F4-B287-4961-87B0-FCEF98613998}" presName="Name0" presStyleCnt="0">
        <dgm:presLayoutVars>
          <dgm:dir/>
          <dgm:resizeHandles val="exact"/>
        </dgm:presLayoutVars>
      </dgm:prSet>
      <dgm:spPr/>
    </dgm:pt>
    <dgm:pt modelId="{14F2302B-CDFB-41CB-920D-DBBA36E4D963}" type="pres">
      <dgm:prSet presAssocID="{AA03B89A-C383-45AB-96FC-8DEA8DF8A921}" presName="node" presStyleLbl="node1" presStyleIdx="0" presStyleCnt="2" custScaleX="79877" custScaleY="46053" custLinFactNeighborX="2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E1CD-B423-4A36-B751-81337B62BF97}" type="pres">
      <dgm:prSet presAssocID="{06DE3806-EABD-48DE-8F61-196E682510D3}" presName="sibTrans" presStyleLbl="sibTrans2D1" presStyleIdx="0" presStyleCnt="1" custScaleX="152283"/>
      <dgm:spPr/>
      <dgm:t>
        <a:bodyPr/>
        <a:lstStyle/>
        <a:p>
          <a:endParaRPr lang="ru-RU"/>
        </a:p>
      </dgm:t>
    </dgm:pt>
    <dgm:pt modelId="{C1B420D5-896D-4DC9-932A-7A844D2B157E}" type="pres">
      <dgm:prSet presAssocID="{06DE3806-EABD-48DE-8F61-196E682510D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9632544-FB1D-4663-9FC6-FCB85A6C0D25}" type="pres">
      <dgm:prSet presAssocID="{465471F7-D953-4485-9B2E-A96360F15B38}" presName="node" presStyleLbl="node1" presStyleIdx="1" presStyleCnt="2" custScaleX="148815" custScaleY="68905" custLinFactNeighborX="-5058" custLinFactNeighborY="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BCF2EF-1AC5-438C-8DC7-81E7ED86BA0E}" type="presOf" srcId="{465471F7-D953-4485-9B2E-A96360F15B38}" destId="{09632544-FB1D-4663-9FC6-FCB85A6C0D25}" srcOrd="0" destOrd="0" presId="urn:microsoft.com/office/officeart/2005/8/layout/process1"/>
    <dgm:cxn modelId="{02F739CB-D5BD-429D-85E1-E7467B4D57B4}" type="presOf" srcId="{DFC875F4-B287-4961-87B0-FCEF98613998}" destId="{7B64F3BB-DB6E-4F4C-A024-67F4B16F63EE}" srcOrd="0" destOrd="0" presId="urn:microsoft.com/office/officeart/2005/8/layout/process1"/>
    <dgm:cxn modelId="{035CB72D-0B2F-45F4-B16F-BB0141DF4903}" srcId="{DFC875F4-B287-4961-87B0-FCEF98613998}" destId="{465471F7-D953-4485-9B2E-A96360F15B38}" srcOrd="1" destOrd="0" parTransId="{5D9A6C65-F688-4A9E-9268-2105E350FCE7}" sibTransId="{CB11A6A1-FC0F-4FF1-BD55-ABD005142EF4}"/>
    <dgm:cxn modelId="{F1810CC2-1B4C-48E3-B2D1-FBE66CA15932}" srcId="{DFC875F4-B287-4961-87B0-FCEF98613998}" destId="{AA03B89A-C383-45AB-96FC-8DEA8DF8A921}" srcOrd="0" destOrd="0" parTransId="{62EB17AA-F1DC-435E-93B4-EBA61CE49F71}" sibTransId="{06DE3806-EABD-48DE-8F61-196E682510D3}"/>
    <dgm:cxn modelId="{2E44255E-BEB2-43ED-9C69-096076899765}" type="presOf" srcId="{06DE3806-EABD-48DE-8F61-196E682510D3}" destId="{0C81E1CD-B423-4A36-B751-81337B62BF97}" srcOrd="0" destOrd="0" presId="urn:microsoft.com/office/officeart/2005/8/layout/process1"/>
    <dgm:cxn modelId="{04C15732-5A72-44ED-B352-58A7F912F7FB}" type="presOf" srcId="{AA03B89A-C383-45AB-96FC-8DEA8DF8A921}" destId="{14F2302B-CDFB-41CB-920D-DBBA36E4D963}" srcOrd="0" destOrd="0" presId="urn:microsoft.com/office/officeart/2005/8/layout/process1"/>
    <dgm:cxn modelId="{0A4015EC-3198-44DF-B361-448D3BE6FA80}" type="presOf" srcId="{06DE3806-EABD-48DE-8F61-196E682510D3}" destId="{C1B420D5-896D-4DC9-932A-7A844D2B157E}" srcOrd="1" destOrd="0" presId="urn:microsoft.com/office/officeart/2005/8/layout/process1"/>
    <dgm:cxn modelId="{5640F974-E0BB-490B-9714-8FE538483717}" type="presParOf" srcId="{7B64F3BB-DB6E-4F4C-A024-67F4B16F63EE}" destId="{14F2302B-CDFB-41CB-920D-DBBA36E4D963}" srcOrd="0" destOrd="0" presId="urn:microsoft.com/office/officeart/2005/8/layout/process1"/>
    <dgm:cxn modelId="{6135069E-3B24-4B0B-A7A5-EDC160EE62C8}" type="presParOf" srcId="{7B64F3BB-DB6E-4F4C-A024-67F4B16F63EE}" destId="{0C81E1CD-B423-4A36-B751-81337B62BF97}" srcOrd="1" destOrd="0" presId="urn:microsoft.com/office/officeart/2005/8/layout/process1"/>
    <dgm:cxn modelId="{029B8C24-3442-4B68-A753-80FB497DB6CC}" type="presParOf" srcId="{0C81E1CD-B423-4A36-B751-81337B62BF97}" destId="{C1B420D5-896D-4DC9-932A-7A844D2B157E}" srcOrd="0" destOrd="0" presId="urn:microsoft.com/office/officeart/2005/8/layout/process1"/>
    <dgm:cxn modelId="{ACE5690F-FC2E-4AAB-8681-73A12527EC49}" type="presParOf" srcId="{7B64F3BB-DB6E-4F4C-A024-67F4B16F63EE}" destId="{09632544-FB1D-4663-9FC6-FCB85A6C0D2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C875F4-B287-4961-87B0-FCEF986139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A03B89A-C383-45AB-96FC-8DEA8DF8A921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accent2"/>
              </a:solidFill>
            </a:rPr>
            <a:t>Тематическое</a:t>
          </a:r>
          <a:r>
            <a:rPr lang="ru-RU" sz="2400" b="1" baseline="0" dirty="0" smtClean="0">
              <a:solidFill>
                <a:schemeClr val="accent2"/>
              </a:solidFill>
            </a:rPr>
            <a:t> планирование</a:t>
          </a:r>
          <a:endParaRPr lang="ru-RU" sz="2400" b="1" dirty="0">
            <a:solidFill>
              <a:schemeClr val="accent2"/>
            </a:solidFill>
          </a:endParaRPr>
        </a:p>
      </dgm:t>
    </dgm:pt>
    <dgm:pt modelId="{62EB17AA-F1DC-435E-93B4-EBA61CE49F71}" type="parTrans" cxnId="{F1810CC2-1B4C-48E3-B2D1-FBE66CA15932}">
      <dgm:prSet/>
      <dgm:spPr/>
      <dgm:t>
        <a:bodyPr/>
        <a:lstStyle/>
        <a:p>
          <a:endParaRPr lang="ru-RU"/>
        </a:p>
      </dgm:t>
    </dgm:pt>
    <dgm:pt modelId="{06DE3806-EABD-48DE-8F61-196E682510D3}" type="sibTrans" cxnId="{F1810CC2-1B4C-48E3-B2D1-FBE66CA15932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465471F7-D953-4485-9B2E-A96360F15B3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000" dirty="0" smtClean="0">
              <a:solidFill>
                <a:schemeClr val="tx1"/>
              </a:solidFill>
            </a:rPr>
            <a:t>С указанием количества академических часов, отводимых на каждую тему, и возможности использования по этой теме ЭОР и ЦОР</a:t>
          </a:r>
          <a:endParaRPr lang="ru-RU" sz="2000" dirty="0">
            <a:solidFill>
              <a:schemeClr val="tx1"/>
            </a:solidFill>
          </a:endParaRPr>
        </a:p>
      </dgm:t>
    </dgm:pt>
    <dgm:pt modelId="{5D9A6C65-F688-4A9E-9268-2105E350FCE7}" type="parTrans" cxnId="{035CB72D-0B2F-45F4-B16F-BB0141DF4903}">
      <dgm:prSet/>
      <dgm:spPr/>
      <dgm:t>
        <a:bodyPr/>
        <a:lstStyle/>
        <a:p>
          <a:endParaRPr lang="ru-RU"/>
        </a:p>
      </dgm:t>
    </dgm:pt>
    <dgm:pt modelId="{CB11A6A1-FC0F-4FF1-BD55-ABD005142EF4}" type="sibTrans" cxnId="{035CB72D-0B2F-45F4-B16F-BB0141DF4903}">
      <dgm:prSet/>
      <dgm:spPr/>
      <dgm:t>
        <a:bodyPr/>
        <a:lstStyle/>
        <a:p>
          <a:endParaRPr lang="ru-RU"/>
        </a:p>
      </dgm:t>
    </dgm:pt>
    <dgm:pt modelId="{7B64F3BB-DB6E-4F4C-A024-67F4B16F63EE}" type="pres">
      <dgm:prSet presAssocID="{DFC875F4-B287-4961-87B0-FCEF98613998}" presName="Name0" presStyleCnt="0">
        <dgm:presLayoutVars>
          <dgm:dir/>
          <dgm:resizeHandles val="exact"/>
        </dgm:presLayoutVars>
      </dgm:prSet>
      <dgm:spPr/>
    </dgm:pt>
    <dgm:pt modelId="{14F2302B-CDFB-41CB-920D-DBBA36E4D963}" type="pres">
      <dgm:prSet presAssocID="{AA03B89A-C383-45AB-96FC-8DEA8DF8A921}" presName="node" presStyleLbl="node1" presStyleIdx="0" presStyleCnt="2" custScaleX="102028" custScaleY="54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E1CD-B423-4A36-B751-81337B62BF97}" type="pres">
      <dgm:prSet presAssocID="{06DE3806-EABD-48DE-8F61-196E682510D3}" presName="sibTrans" presStyleLbl="sibTrans2D1" presStyleIdx="0" presStyleCnt="1" custScaleX="152283"/>
      <dgm:spPr/>
      <dgm:t>
        <a:bodyPr/>
        <a:lstStyle/>
        <a:p>
          <a:endParaRPr lang="ru-RU"/>
        </a:p>
      </dgm:t>
    </dgm:pt>
    <dgm:pt modelId="{C1B420D5-896D-4DC9-932A-7A844D2B157E}" type="pres">
      <dgm:prSet presAssocID="{06DE3806-EABD-48DE-8F61-196E682510D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9632544-FB1D-4663-9FC6-FCB85A6C0D25}" type="pres">
      <dgm:prSet presAssocID="{465471F7-D953-4485-9B2E-A96360F15B38}" presName="node" presStyleLbl="node1" presStyleIdx="1" presStyleCnt="2" custScaleX="186518" custScaleY="70291" custLinFactNeighborX="-5058" custLinFactNeighborY="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BCF2EF-1AC5-438C-8DC7-81E7ED86BA0E}" type="presOf" srcId="{465471F7-D953-4485-9B2E-A96360F15B38}" destId="{09632544-FB1D-4663-9FC6-FCB85A6C0D25}" srcOrd="0" destOrd="0" presId="urn:microsoft.com/office/officeart/2005/8/layout/process1"/>
    <dgm:cxn modelId="{02F739CB-D5BD-429D-85E1-E7467B4D57B4}" type="presOf" srcId="{DFC875F4-B287-4961-87B0-FCEF98613998}" destId="{7B64F3BB-DB6E-4F4C-A024-67F4B16F63EE}" srcOrd="0" destOrd="0" presId="urn:microsoft.com/office/officeart/2005/8/layout/process1"/>
    <dgm:cxn modelId="{035CB72D-0B2F-45F4-B16F-BB0141DF4903}" srcId="{DFC875F4-B287-4961-87B0-FCEF98613998}" destId="{465471F7-D953-4485-9B2E-A96360F15B38}" srcOrd="1" destOrd="0" parTransId="{5D9A6C65-F688-4A9E-9268-2105E350FCE7}" sibTransId="{CB11A6A1-FC0F-4FF1-BD55-ABD005142EF4}"/>
    <dgm:cxn modelId="{F1810CC2-1B4C-48E3-B2D1-FBE66CA15932}" srcId="{DFC875F4-B287-4961-87B0-FCEF98613998}" destId="{AA03B89A-C383-45AB-96FC-8DEA8DF8A921}" srcOrd="0" destOrd="0" parTransId="{62EB17AA-F1DC-435E-93B4-EBA61CE49F71}" sibTransId="{06DE3806-EABD-48DE-8F61-196E682510D3}"/>
    <dgm:cxn modelId="{2E44255E-BEB2-43ED-9C69-096076899765}" type="presOf" srcId="{06DE3806-EABD-48DE-8F61-196E682510D3}" destId="{0C81E1CD-B423-4A36-B751-81337B62BF97}" srcOrd="0" destOrd="0" presId="urn:microsoft.com/office/officeart/2005/8/layout/process1"/>
    <dgm:cxn modelId="{04C15732-5A72-44ED-B352-58A7F912F7FB}" type="presOf" srcId="{AA03B89A-C383-45AB-96FC-8DEA8DF8A921}" destId="{14F2302B-CDFB-41CB-920D-DBBA36E4D963}" srcOrd="0" destOrd="0" presId="urn:microsoft.com/office/officeart/2005/8/layout/process1"/>
    <dgm:cxn modelId="{0A4015EC-3198-44DF-B361-448D3BE6FA80}" type="presOf" srcId="{06DE3806-EABD-48DE-8F61-196E682510D3}" destId="{C1B420D5-896D-4DC9-932A-7A844D2B157E}" srcOrd="1" destOrd="0" presId="urn:microsoft.com/office/officeart/2005/8/layout/process1"/>
    <dgm:cxn modelId="{5640F974-E0BB-490B-9714-8FE538483717}" type="presParOf" srcId="{7B64F3BB-DB6E-4F4C-A024-67F4B16F63EE}" destId="{14F2302B-CDFB-41CB-920D-DBBA36E4D963}" srcOrd="0" destOrd="0" presId="urn:microsoft.com/office/officeart/2005/8/layout/process1"/>
    <dgm:cxn modelId="{6135069E-3B24-4B0B-A7A5-EDC160EE62C8}" type="presParOf" srcId="{7B64F3BB-DB6E-4F4C-A024-67F4B16F63EE}" destId="{0C81E1CD-B423-4A36-B751-81337B62BF97}" srcOrd="1" destOrd="0" presId="urn:microsoft.com/office/officeart/2005/8/layout/process1"/>
    <dgm:cxn modelId="{029B8C24-3442-4B68-A753-80FB497DB6CC}" type="presParOf" srcId="{0C81E1CD-B423-4A36-B751-81337B62BF97}" destId="{C1B420D5-896D-4DC9-932A-7A844D2B157E}" srcOrd="0" destOrd="0" presId="urn:microsoft.com/office/officeart/2005/8/layout/process1"/>
    <dgm:cxn modelId="{ACE5690F-FC2E-4AAB-8681-73A12527EC49}" type="presParOf" srcId="{7B64F3BB-DB6E-4F4C-A024-67F4B16F63EE}" destId="{09632544-FB1D-4663-9FC6-FCB85A6C0D2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C875F4-B287-4961-87B0-FCEF986139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A03B89A-C383-45AB-96FC-8DEA8DF8A921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accent2"/>
              </a:solidFill>
            </a:rPr>
            <a:t>Учет рабочей программы воспитания</a:t>
          </a:r>
          <a:endParaRPr lang="ru-RU" sz="2400" b="1" dirty="0">
            <a:solidFill>
              <a:schemeClr val="accent2"/>
            </a:solidFill>
          </a:endParaRPr>
        </a:p>
      </dgm:t>
    </dgm:pt>
    <dgm:pt modelId="{62EB17AA-F1DC-435E-93B4-EBA61CE49F71}" type="parTrans" cxnId="{F1810CC2-1B4C-48E3-B2D1-FBE66CA15932}">
      <dgm:prSet/>
      <dgm:spPr/>
      <dgm:t>
        <a:bodyPr/>
        <a:lstStyle/>
        <a:p>
          <a:endParaRPr lang="ru-RU"/>
        </a:p>
      </dgm:t>
    </dgm:pt>
    <dgm:pt modelId="{06DE3806-EABD-48DE-8F61-196E682510D3}" type="sibTrans" cxnId="{F1810CC2-1B4C-48E3-B2D1-FBE66CA15932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465471F7-D953-4485-9B2E-A96360F15B3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В любом разделе рабочей программы по выбору педагога в соответствии с локальным нормативным актом школы</a:t>
          </a:r>
          <a:endParaRPr lang="ru-RU" sz="2000" dirty="0">
            <a:solidFill>
              <a:schemeClr val="tx1"/>
            </a:solidFill>
          </a:endParaRPr>
        </a:p>
      </dgm:t>
    </dgm:pt>
    <dgm:pt modelId="{5D9A6C65-F688-4A9E-9268-2105E350FCE7}" type="parTrans" cxnId="{035CB72D-0B2F-45F4-B16F-BB0141DF4903}">
      <dgm:prSet/>
      <dgm:spPr/>
      <dgm:t>
        <a:bodyPr/>
        <a:lstStyle/>
        <a:p>
          <a:endParaRPr lang="ru-RU"/>
        </a:p>
      </dgm:t>
    </dgm:pt>
    <dgm:pt modelId="{CB11A6A1-FC0F-4FF1-BD55-ABD005142EF4}" type="sibTrans" cxnId="{035CB72D-0B2F-45F4-B16F-BB0141DF4903}">
      <dgm:prSet/>
      <dgm:spPr/>
      <dgm:t>
        <a:bodyPr/>
        <a:lstStyle/>
        <a:p>
          <a:endParaRPr lang="ru-RU"/>
        </a:p>
      </dgm:t>
    </dgm:pt>
    <dgm:pt modelId="{7B64F3BB-DB6E-4F4C-A024-67F4B16F63EE}" type="pres">
      <dgm:prSet presAssocID="{DFC875F4-B287-4961-87B0-FCEF98613998}" presName="Name0" presStyleCnt="0">
        <dgm:presLayoutVars>
          <dgm:dir/>
          <dgm:resizeHandles val="exact"/>
        </dgm:presLayoutVars>
      </dgm:prSet>
      <dgm:spPr/>
    </dgm:pt>
    <dgm:pt modelId="{14F2302B-CDFB-41CB-920D-DBBA36E4D963}" type="pres">
      <dgm:prSet presAssocID="{AA03B89A-C383-45AB-96FC-8DEA8DF8A921}" presName="node" presStyleLbl="node1" presStyleIdx="0" presStyleCnt="2" custScaleX="106709" custScaleY="58902" custLinFactNeighborX="2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E1CD-B423-4A36-B751-81337B62BF97}" type="pres">
      <dgm:prSet presAssocID="{06DE3806-EABD-48DE-8F61-196E682510D3}" presName="sibTrans" presStyleLbl="sibTrans2D1" presStyleIdx="0" presStyleCnt="1" custScaleX="152283"/>
      <dgm:spPr/>
      <dgm:t>
        <a:bodyPr/>
        <a:lstStyle/>
        <a:p>
          <a:endParaRPr lang="ru-RU"/>
        </a:p>
      </dgm:t>
    </dgm:pt>
    <dgm:pt modelId="{C1B420D5-896D-4DC9-932A-7A844D2B157E}" type="pres">
      <dgm:prSet presAssocID="{06DE3806-EABD-48DE-8F61-196E682510D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9632544-FB1D-4663-9FC6-FCB85A6C0D25}" type="pres">
      <dgm:prSet presAssocID="{465471F7-D953-4485-9B2E-A96360F15B38}" presName="node" presStyleLbl="node1" presStyleIdx="1" presStyleCnt="2" custScaleX="186937" custScaleY="68905" custLinFactNeighborX="-5058" custLinFactNeighborY="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BCF2EF-1AC5-438C-8DC7-81E7ED86BA0E}" type="presOf" srcId="{465471F7-D953-4485-9B2E-A96360F15B38}" destId="{09632544-FB1D-4663-9FC6-FCB85A6C0D25}" srcOrd="0" destOrd="0" presId="urn:microsoft.com/office/officeart/2005/8/layout/process1"/>
    <dgm:cxn modelId="{02F739CB-D5BD-429D-85E1-E7467B4D57B4}" type="presOf" srcId="{DFC875F4-B287-4961-87B0-FCEF98613998}" destId="{7B64F3BB-DB6E-4F4C-A024-67F4B16F63EE}" srcOrd="0" destOrd="0" presId="urn:microsoft.com/office/officeart/2005/8/layout/process1"/>
    <dgm:cxn modelId="{035CB72D-0B2F-45F4-B16F-BB0141DF4903}" srcId="{DFC875F4-B287-4961-87B0-FCEF98613998}" destId="{465471F7-D953-4485-9B2E-A96360F15B38}" srcOrd="1" destOrd="0" parTransId="{5D9A6C65-F688-4A9E-9268-2105E350FCE7}" sibTransId="{CB11A6A1-FC0F-4FF1-BD55-ABD005142EF4}"/>
    <dgm:cxn modelId="{F1810CC2-1B4C-48E3-B2D1-FBE66CA15932}" srcId="{DFC875F4-B287-4961-87B0-FCEF98613998}" destId="{AA03B89A-C383-45AB-96FC-8DEA8DF8A921}" srcOrd="0" destOrd="0" parTransId="{62EB17AA-F1DC-435E-93B4-EBA61CE49F71}" sibTransId="{06DE3806-EABD-48DE-8F61-196E682510D3}"/>
    <dgm:cxn modelId="{2E44255E-BEB2-43ED-9C69-096076899765}" type="presOf" srcId="{06DE3806-EABD-48DE-8F61-196E682510D3}" destId="{0C81E1CD-B423-4A36-B751-81337B62BF97}" srcOrd="0" destOrd="0" presId="urn:microsoft.com/office/officeart/2005/8/layout/process1"/>
    <dgm:cxn modelId="{04C15732-5A72-44ED-B352-58A7F912F7FB}" type="presOf" srcId="{AA03B89A-C383-45AB-96FC-8DEA8DF8A921}" destId="{14F2302B-CDFB-41CB-920D-DBBA36E4D963}" srcOrd="0" destOrd="0" presId="urn:microsoft.com/office/officeart/2005/8/layout/process1"/>
    <dgm:cxn modelId="{0A4015EC-3198-44DF-B361-448D3BE6FA80}" type="presOf" srcId="{06DE3806-EABD-48DE-8F61-196E682510D3}" destId="{C1B420D5-896D-4DC9-932A-7A844D2B157E}" srcOrd="1" destOrd="0" presId="urn:microsoft.com/office/officeart/2005/8/layout/process1"/>
    <dgm:cxn modelId="{5640F974-E0BB-490B-9714-8FE538483717}" type="presParOf" srcId="{7B64F3BB-DB6E-4F4C-A024-67F4B16F63EE}" destId="{14F2302B-CDFB-41CB-920D-DBBA36E4D963}" srcOrd="0" destOrd="0" presId="urn:microsoft.com/office/officeart/2005/8/layout/process1"/>
    <dgm:cxn modelId="{6135069E-3B24-4B0B-A7A5-EDC160EE62C8}" type="presParOf" srcId="{7B64F3BB-DB6E-4F4C-A024-67F4B16F63EE}" destId="{0C81E1CD-B423-4A36-B751-81337B62BF97}" srcOrd="1" destOrd="0" presId="urn:microsoft.com/office/officeart/2005/8/layout/process1"/>
    <dgm:cxn modelId="{029B8C24-3442-4B68-A753-80FB497DB6CC}" type="presParOf" srcId="{0C81E1CD-B423-4A36-B751-81337B62BF97}" destId="{C1B420D5-896D-4DC9-932A-7A844D2B157E}" srcOrd="0" destOrd="0" presId="urn:microsoft.com/office/officeart/2005/8/layout/process1"/>
    <dgm:cxn modelId="{ACE5690F-FC2E-4AAB-8681-73A12527EC49}" type="presParOf" srcId="{7B64F3BB-DB6E-4F4C-A024-67F4B16F63EE}" destId="{09632544-FB1D-4663-9FC6-FCB85A6C0D2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C875F4-B287-4961-87B0-FCEF986139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A03B89A-C383-45AB-96FC-8DEA8DF8A921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2600" b="1" dirty="0" smtClean="0">
              <a:solidFill>
                <a:schemeClr val="accent2"/>
              </a:solidFill>
            </a:rPr>
            <a:t>Особенности рабочей программы курса внеурочной деятельности</a:t>
          </a:r>
          <a:endParaRPr lang="ru-RU" sz="2600" b="1" dirty="0">
            <a:solidFill>
              <a:schemeClr val="accent2"/>
            </a:solidFill>
          </a:endParaRPr>
        </a:p>
      </dgm:t>
    </dgm:pt>
    <dgm:pt modelId="{62EB17AA-F1DC-435E-93B4-EBA61CE49F71}" type="parTrans" cxnId="{F1810CC2-1B4C-48E3-B2D1-FBE66CA15932}">
      <dgm:prSet/>
      <dgm:spPr/>
      <dgm:t>
        <a:bodyPr/>
        <a:lstStyle/>
        <a:p>
          <a:endParaRPr lang="ru-RU"/>
        </a:p>
      </dgm:t>
    </dgm:pt>
    <dgm:pt modelId="{06DE3806-EABD-48DE-8F61-196E682510D3}" type="sibTrans" cxnId="{F1810CC2-1B4C-48E3-B2D1-FBE66CA15932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465471F7-D953-4485-9B2E-A96360F15B3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chemeClr val="tx1"/>
              </a:solidFill>
            </a:rPr>
            <a:t>В</a:t>
          </a:r>
          <a:r>
            <a:rPr lang="ru-RU" sz="2400" baseline="0" dirty="0" smtClean="0">
              <a:solidFill>
                <a:schemeClr val="tx1"/>
              </a:solidFill>
            </a:rPr>
            <a:t> программе нужно указать формы проведения занятий</a:t>
          </a:r>
          <a:endParaRPr lang="ru-RU" sz="2400" dirty="0">
            <a:solidFill>
              <a:schemeClr val="tx1"/>
            </a:solidFill>
          </a:endParaRPr>
        </a:p>
      </dgm:t>
    </dgm:pt>
    <dgm:pt modelId="{5D9A6C65-F688-4A9E-9268-2105E350FCE7}" type="parTrans" cxnId="{035CB72D-0B2F-45F4-B16F-BB0141DF4903}">
      <dgm:prSet/>
      <dgm:spPr/>
      <dgm:t>
        <a:bodyPr/>
        <a:lstStyle/>
        <a:p>
          <a:endParaRPr lang="ru-RU"/>
        </a:p>
      </dgm:t>
    </dgm:pt>
    <dgm:pt modelId="{CB11A6A1-FC0F-4FF1-BD55-ABD005142EF4}" type="sibTrans" cxnId="{035CB72D-0B2F-45F4-B16F-BB0141DF4903}">
      <dgm:prSet/>
      <dgm:spPr/>
      <dgm:t>
        <a:bodyPr/>
        <a:lstStyle/>
        <a:p>
          <a:endParaRPr lang="ru-RU"/>
        </a:p>
      </dgm:t>
    </dgm:pt>
    <dgm:pt modelId="{7B64F3BB-DB6E-4F4C-A024-67F4B16F63EE}" type="pres">
      <dgm:prSet presAssocID="{DFC875F4-B287-4961-87B0-FCEF98613998}" presName="Name0" presStyleCnt="0">
        <dgm:presLayoutVars>
          <dgm:dir/>
          <dgm:resizeHandles val="exact"/>
        </dgm:presLayoutVars>
      </dgm:prSet>
      <dgm:spPr/>
    </dgm:pt>
    <dgm:pt modelId="{14F2302B-CDFB-41CB-920D-DBBA36E4D963}" type="pres">
      <dgm:prSet presAssocID="{AA03B89A-C383-45AB-96FC-8DEA8DF8A921}" presName="node" presStyleLbl="node1" presStyleIdx="0" presStyleCnt="2" custScaleX="168768" custScaleY="6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E1CD-B423-4A36-B751-81337B62BF97}" type="pres">
      <dgm:prSet presAssocID="{06DE3806-EABD-48DE-8F61-196E682510D3}" presName="sibTrans" presStyleLbl="sibTrans2D1" presStyleIdx="0" presStyleCnt="1" custScaleX="152283"/>
      <dgm:spPr/>
      <dgm:t>
        <a:bodyPr/>
        <a:lstStyle/>
        <a:p>
          <a:endParaRPr lang="ru-RU"/>
        </a:p>
      </dgm:t>
    </dgm:pt>
    <dgm:pt modelId="{C1B420D5-896D-4DC9-932A-7A844D2B157E}" type="pres">
      <dgm:prSet presAssocID="{06DE3806-EABD-48DE-8F61-196E682510D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9632544-FB1D-4663-9FC6-FCB85A6C0D25}" type="pres">
      <dgm:prSet presAssocID="{465471F7-D953-4485-9B2E-A96360F15B38}" presName="node" presStyleLbl="node1" presStyleIdx="1" presStyleCnt="2" custScaleX="143079" custScaleY="62924" custLinFactNeighborX="-5058" custLinFactNeighborY="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BCF2EF-1AC5-438C-8DC7-81E7ED86BA0E}" type="presOf" srcId="{465471F7-D953-4485-9B2E-A96360F15B38}" destId="{09632544-FB1D-4663-9FC6-FCB85A6C0D25}" srcOrd="0" destOrd="0" presId="urn:microsoft.com/office/officeart/2005/8/layout/process1"/>
    <dgm:cxn modelId="{02F739CB-D5BD-429D-85E1-E7467B4D57B4}" type="presOf" srcId="{DFC875F4-B287-4961-87B0-FCEF98613998}" destId="{7B64F3BB-DB6E-4F4C-A024-67F4B16F63EE}" srcOrd="0" destOrd="0" presId="urn:microsoft.com/office/officeart/2005/8/layout/process1"/>
    <dgm:cxn modelId="{035CB72D-0B2F-45F4-B16F-BB0141DF4903}" srcId="{DFC875F4-B287-4961-87B0-FCEF98613998}" destId="{465471F7-D953-4485-9B2E-A96360F15B38}" srcOrd="1" destOrd="0" parTransId="{5D9A6C65-F688-4A9E-9268-2105E350FCE7}" sibTransId="{CB11A6A1-FC0F-4FF1-BD55-ABD005142EF4}"/>
    <dgm:cxn modelId="{F1810CC2-1B4C-48E3-B2D1-FBE66CA15932}" srcId="{DFC875F4-B287-4961-87B0-FCEF98613998}" destId="{AA03B89A-C383-45AB-96FC-8DEA8DF8A921}" srcOrd="0" destOrd="0" parTransId="{62EB17AA-F1DC-435E-93B4-EBA61CE49F71}" sibTransId="{06DE3806-EABD-48DE-8F61-196E682510D3}"/>
    <dgm:cxn modelId="{2E44255E-BEB2-43ED-9C69-096076899765}" type="presOf" srcId="{06DE3806-EABD-48DE-8F61-196E682510D3}" destId="{0C81E1CD-B423-4A36-B751-81337B62BF97}" srcOrd="0" destOrd="0" presId="urn:microsoft.com/office/officeart/2005/8/layout/process1"/>
    <dgm:cxn modelId="{04C15732-5A72-44ED-B352-58A7F912F7FB}" type="presOf" srcId="{AA03B89A-C383-45AB-96FC-8DEA8DF8A921}" destId="{14F2302B-CDFB-41CB-920D-DBBA36E4D963}" srcOrd="0" destOrd="0" presId="urn:microsoft.com/office/officeart/2005/8/layout/process1"/>
    <dgm:cxn modelId="{0A4015EC-3198-44DF-B361-448D3BE6FA80}" type="presOf" srcId="{06DE3806-EABD-48DE-8F61-196E682510D3}" destId="{C1B420D5-896D-4DC9-932A-7A844D2B157E}" srcOrd="1" destOrd="0" presId="urn:microsoft.com/office/officeart/2005/8/layout/process1"/>
    <dgm:cxn modelId="{5640F974-E0BB-490B-9714-8FE538483717}" type="presParOf" srcId="{7B64F3BB-DB6E-4F4C-A024-67F4B16F63EE}" destId="{14F2302B-CDFB-41CB-920D-DBBA36E4D963}" srcOrd="0" destOrd="0" presId="urn:microsoft.com/office/officeart/2005/8/layout/process1"/>
    <dgm:cxn modelId="{6135069E-3B24-4B0B-A7A5-EDC160EE62C8}" type="presParOf" srcId="{7B64F3BB-DB6E-4F4C-A024-67F4B16F63EE}" destId="{0C81E1CD-B423-4A36-B751-81337B62BF97}" srcOrd="1" destOrd="0" presId="urn:microsoft.com/office/officeart/2005/8/layout/process1"/>
    <dgm:cxn modelId="{029B8C24-3442-4B68-A753-80FB497DB6CC}" type="presParOf" srcId="{0C81E1CD-B423-4A36-B751-81337B62BF97}" destId="{C1B420D5-896D-4DC9-932A-7A844D2B157E}" srcOrd="0" destOrd="0" presId="urn:microsoft.com/office/officeart/2005/8/layout/process1"/>
    <dgm:cxn modelId="{ACE5690F-FC2E-4AAB-8681-73A12527EC49}" type="presParOf" srcId="{7B64F3BB-DB6E-4F4C-A024-67F4B16F63EE}" destId="{09632544-FB1D-4663-9FC6-FCB85A6C0D2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8DA391-534B-43B9-8169-CB560C67A616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BACF08E-E0DE-489B-A431-729F1558FAC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800" b="1" dirty="0" smtClean="0">
              <a:solidFill>
                <a:schemeClr val="accent2"/>
              </a:solidFill>
            </a:rPr>
            <a:t>1. Подтверждение</a:t>
          </a:r>
        </a:p>
        <a:p>
          <a:pPr>
            <a:spcAft>
              <a:spcPts val="0"/>
            </a:spcAft>
          </a:pPr>
          <a:r>
            <a:rPr lang="ru-RU" sz="2400" dirty="0" smtClean="0">
              <a:solidFill>
                <a:schemeClr val="tx1"/>
              </a:solidFill>
            </a:rPr>
            <a:t>соответствия занимаемой должности</a:t>
          </a:r>
          <a:endParaRPr lang="ru-RU" sz="2400" dirty="0">
            <a:solidFill>
              <a:schemeClr val="tx1"/>
            </a:solidFill>
          </a:endParaRPr>
        </a:p>
      </dgm:t>
    </dgm:pt>
    <dgm:pt modelId="{91D279E8-62D0-4C24-AE07-358349B983C2}" type="parTrans" cxnId="{1EC383A1-263B-4CCA-B905-1EE0ED9143B7}">
      <dgm:prSet/>
      <dgm:spPr/>
      <dgm:t>
        <a:bodyPr/>
        <a:lstStyle/>
        <a:p>
          <a:endParaRPr lang="ru-RU"/>
        </a:p>
      </dgm:t>
    </dgm:pt>
    <dgm:pt modelId="{DE2842C0-ADC7-4E3F-B417-65F802719D7E}" type="sibTrans" cxnId="{1EC383A1-263B-4CCA-B905-1EE0ED9143B7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54CBF51-6170-4699-BF96-71B023BE59B0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800" b="1" dirty="0" smtClean="0">
              <a:solidFill>
                <a:schemeClr val="accent2"/>
              </a:solidFill>
            </a:rPr>
            <a:t>2. Установление</a:t>
          </a:r>
        </a:p>
        <a:p>
          <a:pPr>
            <a:spcAft>
              <a:spcPts val="0"/>
            </a:spcAft>
          </a:pPr>
          <a:r>
            <a:rPr lang="ru-RU" sz="2400" dirty="0" smtClean="0">
              <a:solidFill>
                <a:schemeClr val="tx1"/>
              </a:solidFill>
            </a:rPr>
            <a:t>квалификационной категории</a:t>
          </a:r>
          <a:endParaRPr lang="ru-RU" sz="2400" dirty="0">
            <a:solidFill>
              <a:schemeClr val="tx1"/>
            </a:solidFill>
          </a:endParaRPr>
        </a:p>
      </dgm:t>
    </dgm:pt>
    <dgm:pt modelId="{1D534D31-DCB4-4051-A435-722C9C108383}" type="parTrans" cxnId="{555C51BF-8E2D-4CC7-9D1E-9D61861734F0}">
      <dgm:prSet/>
      <dgm:spPr/>
      <dgm:t>
        <a:bodyPr/>
        <a:lstStyle/>
        <a:p>
          <a:endParaRPr lang="ru-RU"/>
        </a:p>
      </dgm:t>
    </dgm:pt>
    <dgm:pt modelId="{9B4F7741-42BF-4B12-801C-17E6197A8605}" type="sibTrans" cxnId="{555C51BF-8E2D-4CC7-9D1E-9D61861734F0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8FE519F-792D-460C-957F-4D0CEBAD4D5D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3. Замещение новой должности</a:t>
          </a:r>
        </a:p>
        <a:p>
          <a:pPr>
            <a:spcAft>
              <a:spcPts val="0"/>
            </a:spcAft>
          </a:pPr>
          <a:r>
            <a:rPr lang="ru-RU" sz="2400" dirty="0" smtClean="0">
              <a:solidFill>
                <a:schemeClr val="tx1"/>
              </a:solidFill>
            </a:rPr>
            <a:t>в порядке должностного роста в соответствии с квалификацией</a:t>
          </a:r>
          <a:endParaRPr lang="ru-RU" sz="2400" dirty="0">
            <a:solidFill>
              <a:schemeClr val="tx1"/>
            </a:solidFill>
          </a:endParaRPr>
        </a:p>
      </dgm:t>
    </dgm:pt>
    <dgm:pt modelId="{72B622D0-C6BD-4973-8994-6F61175F0A17}" type="parTrans" cxnId="{F9F55A8F-EA55-4455-AEAF-525545A691F8}">
      <dgm:prSet/>
      <dgm:spPr/>
      <dgm:t>
        <a:bodyPr/>
        <a:lstStyle/>
        <a:p>
          <a:endParaRPr lang="ru-RU"/>
        </a:p>
      </dgm:t>
    </dgm:pt>
    <dgm:pt modelId="{AE527DA3-08D5-4DF2-B459-CF52E9E4844A}" type="sibTrans" cxnId="{F9F55A8F-EA55-4455-AEAF-525545A691F8}">
      <dgm:prSet/>
      <dgm:spPr/>
      <dgm:t>
        <a:bodyPr/>
        <a:lstStyle/>
        <a:p>
          <a:endParaRPr lang="ru-RU"/>
        </a:p>
      </dgm:t>
    </dgm:pt>
    <dgm:pt modelId="{7DD2CF3E-2D2B-46F6-B232-744A7656860C}" type="pres">
      <dgm:prSet presAssocID="{DE8DA391-534B-43B9-8169-CB560C67A61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82D968-7178-4108-9191-8153A013F2C6}" type="pres">
      <dgm:prSet presAssocID="{DE8DA391-534B-43B9-8169-CB560C67A616}" presName="dummyMaxCanvas" presStyleCnt="0">
        <dgm:presLayoutVars/>
      </dgm:prSet>
      <dgm:spPr/>
    </dgm:pt>
    <dgm:pt modelId="{9C09F243-24F9-4AE8-9D70-87A395CBD0C2}" type="pres">
      <dgm:prSet presAssocID="{DE8DA391-534B-43B9-8169-CB560C67A616}" presName="ThreeNodes_1" presStyleLbl="node1" presStyleIdx="0" presStyleCnt="3" custScaleY="88187" custLinFactNeighborY="76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CC53F-9982-4863-8643-04ADB7FDC3AA}" type="pres">
      <dgm:prSet presAssocID="{DE8DA391-534B-43B9-8169-CB560C67A616}" presName="ThreeNodes_2" presStyleLbl="node1" presStyleIdx="1" presStyleCnt="3" custScaleX="105683" custScaleY="92299" custLinFactNeighborX="355" custLinFactNeighborY="3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1480A-53A4-4494-958E-FA0245251F52}" type="pres">
      <dgm:prSet presAssocID="{DE8DA391-534B-43B9-8169-CB560C67A616}" presName="ThreeNodes_3" presStyleLbl="node1" presStyleIdx="2" presStyleCnt="3" custScaleX="97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A4C4E-577D-4483-B402-320AF539D2D4}" type="pres">
      <dgm:prSet presAssocID="{DE8DA391-534B-43B9-8169-CB560C67A61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9F19-0BD4-4661-A1EA-0C9C870643A6}" type="pres">
      <dgm:prSet presAssocID="{DE8DA391-534B-43B9-8169-CB560C67A61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E9098-E6EB-402F-9191-9089D22FEB52}" type="pres">
      <dgm:prSet presAssocID="{DE8DA391-534B-43B9-8169-CB560C67A61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DF7C1-28E5-492F-9BAB-6EB9FFB2923D}" type="pres">
      <dgm:prSet presAssocID="{DE8DA391-534B-43B9-8169-CB560C67A61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8BD7-0CC1-40E6-B57D-C4EF872FC29E}" type="pres">
      <dgm:prSet presAssocID="{DE8DA391-534B-43B9-8169-CB560C67A61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918D9D-220F-47CB-A64F-A37328A360D8}" type="presOf" srcId="{554CBF51-6170-4699-BF96-71B023BE59B0}" destId="{2D3DF7C1-28E5-492F-9BAB-6EB9FFB2923D}" srcOrd="1" destOrd="0" presId="urn:microsoft.com/office/officeart/2005/8/layout/vProcess5"/>
    <dgm:cxn modelId="{F9F55A8F-EA55-4455-AEAF-525545A691F8}" srcId="{DE8DA391-534B-43B9-8169-CB560C67A616}" destId="{28FE519F-792D-460C-957F-4D0CEBAD4D5D}" srcOrd="2" destOrd="0" parTransId="{72B622D0-C6BD-4973-8994-6F61175F0A17}" sibTransId="{AE527DA3-08D5-4DF2-B459-CF52E9E4844A}"/>
    <dgm:cxn modelId="{5860BA01-7B6F-4F2E-972A-667239ECDDAE}" type="presOf" srcId="{DE8DA391-534B-43B9-8169-CB560C67A616}" destId="{7DD2CF3E-2D2B-46F6-B232-744A7656860C}" srcOrd="0" destOrd="0" presId="urn:microsoft.com/office/officeart/2005/8/layout/vProcess5"/>
    <dgm:cxn modelId="{16F15DE6-0263-44BB-BBE6-11B663E2292F}" type="presOf" srcId="{EBACF08E-E0DE-489B-A431-729F1558FAC8}" destId="{9C09F243-24F9-4AE8-9D70-87A395CBD0C2}" srcOrd="0" destOrd="0" presId="urn:microsoft.com/office/officeart/2005/8/layout/vProcess5"/>
    <dgm:cxn modelId="{4AB2AC7F-625D-4B98-AC93-790EE7941C11}" type="presOf" srcId="{EBACF08E-E0DE-489B-A431-729F1558FAC8}" destId="{61AE9098-E6EB-402F-9191-9089D22FEB52}" srcOrd="1" destOrd="0" presId="urn:microsoft.com/office/officeart/2005/8/layout/vProcess5"/>
    <dgm:cxn modelId="{E251D4FB-54FD-4289-9F13-56C96EAA5EF1}" type="presOf" srcId="{9B4F7741-42BF-4B12-801C-17E6197A8605}" destId="{6FE49F19-0BD4-4661-A1EA-0C9C870643A6}" srcOrd="0" destOrd="0" presId="urn:microsoft.com/office/officeart/2005/8/layout/vProcess5"/>
    <dgm:cxn modelId="{2697255E-BC02-4B53-9B45-F03C7A27DA5F}" type="presOf" srcId="{554CBF51-6170-4699-BF96-71B023BE59B0}" destId="{AEBCC53F-9982-4863-8643-04ADB7FDC3AA}" srcOrd="0" destOrd="0" presId="urn:microsoft.com/office/officeart/2005/8/layout/vProcess5"/>
    <dgm:cxn modelId="{1EC383A1-263B-4CCA-B905-1EE0ED9143B7}" srcId="{DE8DA391-534B-43B9-8169-CB560C67A616}" destId="{EBACF08E-E0DE-489B-A431-729F1558FAC8}" srcOrd="0" destOrd="0" parTransId="{91D279E8-62D0-4C24-AE07-358349B983C2}" sibTransId="{DE2842C0-ADC7-4E3F-B417-65F802719D7E}"/>
    <dgm:cxn modelId="{555C51BF-8E2D-4CC7-9D1E-9D61861734F0}" srcId="{DE8DA391-534B-43B9-8169-CB560C67A616}" destId="{554CBF51-6170-4699-BF96-71B023BE59B0}" srcOrd="1" destOrd="0" parTransId="{1D534D31-DCB4-4051-A435-722C9C108383}" sibTransId="{9B4F7741-42BF-4B12-801C-17E6197A8605}"/>
    <dgm:cxn modelId="{42AB11E8-5C6E-4008-AD37-FAF0E4590FE5}" type="presOf" srcId="{28FE519F-792D-460C-957F-4D0CEBAD4D5D}" destId="{75C1480A-53A4-4494-958E-FA0245251F52}" srcOrd="0" destOrd="0" presId="urn:microsoft.com/office/officeart/2005/8/layout/vProcess5"/>
    <dgm:cxn modelId="{7228BD57-7244-4EEF-A170-00AC70D2831A}" type="presOf" srcId="{28FE519F-792D-460C-957F-4D0CEBAD4D5D}" destId="{07D98BD7-0CC1-40E6-B57D-C4EF872FC29E}" srcOrd="1" destOrd="0" presId="urn:microsoft.com/office/officeart/2005/8/layout/vProcess5"/>
    <dgm:cxn modelId="{B5869667-87C8-44F8-8B86-5688207855DB}" type="presOf" srcId="{DE2842C0-ADC7-4E3F-B417-65F802719D7E}" destId="{EECA4C4E-577D-4483-B402-320AF539D2D4}" srcOrd="0" destOrd="0" presId="urn:microsoft.com/office/officeart/2005/8/layout/vProcess5"/>
    <dgm:cxn modelId="{B3C307B2-4082-441B-B7EC-AC9CECE1F13E}" type="presParOf" srcId="{7DD2CF3E-2D2B-46F6-B232-744A7656860C}" destId="{CF82D968-7178-4108-9191-8153A013F2C6}" srcOrd="0" destOrd="0" presId="urn:microsoft.com/office/officeart/2005/8/layout/vProcess5"/>
    <dgm:cxn modelId="{B2B43165-FE2C-46A2-ACF2-8FB8AA1C8E56}" type="presParOf" srcId="{7DD2CF3E-2D2B-46F6-B232-744A7656860C}" destId="{9C09F243-24F9-4AE8-9D70-87A395CBD0C2}" srcOrd="1" destOrd="0" presId="urn:microsoft.com/office/officeart/2005/8/layout/vProcess5"/>
    <dgm:cxn modelId="{D7F4BB75-E3C8-44EA-91D6-0D6C81460D89}" type="presParOf" srcId="{7DD2CF3E-2D2B-46F6-B232-744A7656860C}" destId="{AEBCC53F-9982-4863-8643-04ADB7FDC3AA}" srcOrd="2" destOrd="0" presId="urn:microsoft.com/office/officeart/2005/8/layout/vProcess5"/>
    <dgm:cxn modelId="{EC79D221-3966-40C9-8DB4-0384FA3F1699}" type="presParOf" srcId="{7DD2CF3E-2D2B-46F6-B232-744A7656860C}" destId="{75C1480A-53A4-4494-958E-FA0245251F52}" srcOrd="3" destOrd="0" presId="urn:microsoft.com/office/officeart/2005/8/layout/vProcess5"/>
    <dgm:cxn modelId="{754CB052-39DB-4B09-BBE5-DEBBC018EA80}" type="presParOf" srcId="{7DD2CF3E-2D2B-46F6-B232-744A7656860C}" destId="{EECA4C4E-577D-4483-B402-320AF539D2D4}" srcOrd="4" destOrd="0" presId="urn:microsoft.com/office/officeart/2005/8/layout/vProcess5"/>
    <dgm:cxn modelId="{6DF490B3-483F-41C3-8095-E1AF86E67F79}" type="presParOf" srcId="{7DD2CF3E-2D2B-46F6-B232-744A7656860C}" destId="{6FE49F19-0BD4-4661-A1EA-0C9C870643A6}" srcOrd="5" destOrd="0" presId="urn:microsoft.com/office/officeart/2005/8/layout/vProcess5"/>
    <dgm:cxn modelId="{468A97C9-358C-4F20-ACF2-2F5074FD38EA}" type="presParOf" srcId="{7DD2CF3E-2D2B-46F6-B232-744A7656860C}" destId="{61AE9098-E6EB-402F-9191-9089D22FEB52}" srcOrd="6" destOrd="0" presId="urn:microsoft.com/office/officeart/2005/8/layout/vProcess5"/>
    <dgm:cxn modelId="{412DF1C6-DDED-42C7-A06C-28BA00D7A0A9}" type="presParOf" srcId="{7DD2CF3E-2D2B-46F6-B232-744A7656860C}" destId="{2D3DF7C1-28E5-492F-9BAB-6EB9FFB2923D}" srcOrd="7" destOrd="0" presId="urn:microsoft.com/office/officeart/2005/8/layout/vProcess5"/>
    <dgm:cxn modelId="{CAE314FE-75EA-4D26-8EF3-9945A3F4EA6D}" type="presParOf" srcId="{7DD2CF3E-2D2B-46F6-B232-744A7656860C}" destId="{07D98BD7-0CC1-40E6-B57D-C4EF872FC29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8DA391-534B-43B9-8169-CB560C67A616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BACF08E-E0DE-489B-A431-729F1558FAC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1. Подготовить 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нормативную базу и условия для запуска программы</a:t>
          </a:r>
          <a:endParaRPr lang="ru-RU" sz="2200" dirty="0">
            <a:solidFill>
              <a:schemeClr val="tx1"/>
            </a:solidFill>
          </a:endParaRPr>
        </a:p>
      </dgm:t>
    </dgm:pt>
    <dgm:pt modelId="{91D279E8-62D0-4C24-AE07-358349B983C2}" type="parTrans" cxnId="{1EC383A1-263B-4CCA-B905-1EE0ED9143B7}">
      <dgm:prSet/>
      <dgm:spPr/>
      <dgm:t>
        <a:bodyPr/>
        <a:lstStyle/>
        <a:p>
          <a:endParaRPr lang="ru-RU"/>
        </a:p>
      </dgm:t>
    </dgm:pt>
    <dgm:pt modelId="{DE2842C0-ADC7-4E3F-B417-65F802719D7E}" type="sibTrans" cxnId="{1EC383A1-263B-4CCA-B905-1EE0ED9143B7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54CBF51-6170-4699-BF96-71B023BE59B0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2. Продумать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механизмы мотивации и поощрения наставников</a:t>
          </a:r>
          <a:endParaRPr lang="ru-RU" sz="2200" dirty="0">
            <a:solidFill>
              <a:schemeClr val="tx1"/>
            </a:solidFill>
          </a:endParaRPr>
        </a:p>
      </dgm:t>
    </dgm:pt>
    <dgm:pt modelId="{1D534D31-DCB4-4051-A435-722C9C108383}" type="parTrans" cxnId="{555C51BF-8E2D-4CC7-9D1E-9D61861734F0}">
      <dgm:prSet/>
      <dgm:spPr/>
      <dgm:t>
        <a:bodyPr/>
        <a:lstStyle/>
        <a:p>
          <a:endParaRPr lang="ru-RU"/>
        </a:p>
      </dgm:t>
    </dgm:pt>
    <dgm:pt modelId="{9B4F7741-42BF-4B12-801C-17E6197A8605}" type="sibTrans" cxnId="{555C51BF-8E2D-4CC7-9D1E-9D61861734F0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8FE519F-792D-460C-957F-4D0CEBAD4D5D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3. Сформировать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базы наставников и наставляемых</a:t>
          </a:r>
          <a:endParaRPr lang="ru-RU" sz="2200" dirty="0">
            <a:solidFill>
              <a:schemeClr val="tx1"/>
            </a:solidFill>
          </a:endParaRPr>
        </a:p>
      </dgm:t>
    </dgm:pt>
    <dgm:pt modelId="{72B622D0-C6BD-4973-8994-6F61175F0A17}" type="parTrans" cxnId="{F9F55A8F-EA55-4455-AEAF-525545A691F8}">
      <dgm:prSet/>
      <dgm:spPr/>
      <dgm:t>
        <a:bodyPr/>
        <a:lstStyle/>
        <a:p>
          <a:endParaRPr lang="ru-RU"/>
        </a:p>
      </dgm:t>
    </dgm:pt>
    <dgm:pt modelId="{AE527DA3-08D5-4DF2-B459-CF52E9E4844A}" type="sibTrans" cxnId="{F9F55A8F-EA55-4455-AEAF-525545A691F8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7DD2CF3E-2D2B-46F6-B232-744A7656860C}" type="pres">
      <dgm:prSet presAssocID="{DE8DA391-534B-43B9-8169-CB560C67A61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82D968-7178-4108-9191-8153A013F2C6}" type="pres">
      <dgm:prSet presAssocID="{DE8DA391-534B-43B9-8169-CB560C67A616}" presName="dummyMaxCanvas" presStyleCnt="0">
        <dgm:presLayoutVars/>
      </dgm:prSet>
      <dgm:spPr/>
    </dgm:pt>
    <dgm:pt modelId="{9C09F243-24F9-4AE8-9D70-87A395CBD0C2}" type="pres">
      <dgm:prSet presAssocID="{DE8DA391-534B-43B9-8169-CB560C67A616}" presName="ThreeNodes_1" presStyleLbl="node1" presStyleIdx="0" presStyleCnt="3" custScaleX="97139" custScaleY="80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CC53F-9982-4863-8643-04ADB7FDC3AA}" type="pres">
      <dgm:prSet presAssocID="{DE8DA391-534B-43B9-8169-CB560C67A616}" presName="ThreeNodes_2" presStyleLbl="node1" presStyleIdx="1" presStyleCnt="3" custScaleX="97976" custScaleY="85365" custLinFactNeighborX="0" custLinFactNeighborY="-179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1480A-53A4-4494-958E-FA0245251F52}" type="pres">
      <dgm:prSet presAssocID="{DE8DA391-534B-43B9-8169-CB560C67A616}" presName="ThreeNodes_3" presStyleLbl="node1" presStyleIdx="2" presStyleCnt="3" custScaleX="92024" custScaleY="76899" custLinFactNeighborX="-3307" custLinFactNeighborY="-40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A4C4E-577D-4483-B402-320AF539D2D4}" type="pres">
      <dgm:prSet presAssocID="{DE8DA391-534B-43B9-8169-CB560C67A616}" presName="ThreeConn_1-2" presStyleLbl="fgAccFollowNode1" presStyleIdx="0" presStyleCnt="2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9F19-0BD4-4661-A1EA-0C9C870643A6}" type="pres">
      <dgm:prSet presAssocID="{DE8DA391-534B-43B9-8169-CB560C67A61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E9098-E6EB-402F-9191-9089D22FEB52}" type="pres">
      <dgm:prSet presAssocID="{DE8DA391-534B-43B9-8169-CB560C67A61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DF7C1-28E5-492F-9BAB-6EB9FFB2923D}" type="pres">
      <dgm:prSet presAssocID="{DE8DA391-534B-43B9-8169-CB560C67A61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8BD7-0CC1-40E6-B57D-C4EF872FC29E}" type="pres">
      <dgm:prSet presAssocID="{DE8DA391-534B-43B9-8169-CB560C67A61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F55A8F-EA55-4455-AEAF-525545A691F8}" srcId="{DE8DA391-534B-43B9-8169-CB560C67A616}" destId="{28FE519F-792D-460C-957F-4D0CEBAD4D5D}" srcOrd="2" destOrd="0" parTransId="{72B622D0-C6BD-4973-8994-6F61175F0A17}" sibTransId="{AE527DA3-08D5-4DF2-B459-CF52E9E4844A}"/>
    <dgm:cxn modelId="{43122B59-203C-4D7A-93AC-693CEDB7714D}" type="presOf" srcId="{EBACF08E-E0DE-489B-A431-729F1558FAC8}" destId="{9C09F243-24F9-4AE8-9D70-87A395CBD0C2}" srcOrd="0" destOrd="0" presId="urn:microsoft.com/office/officeart/2005/8/layout/vProcess5"/>
    <dgm:cxn modelId="{5860BA01-7B6F-4F2E-972A-667239ECDDAE}" type="presOf" srcId="{DE8DA391-534B-43B9-8169-CB560C67A616}" destId="{7DD2CF3E-2D2B-46F6-B232-744A7656860C}" srcOrd="0" destOrd="0" presId="urn:microsoft.com/office/officeart/2005/8/layout/vProcess5"/>
    <dgm:cxn modelId="{FAC61105-0341-47F1-A6D7-BFAA948D1721}" type="presOf" srcId="{EBACF08E-E0DE-489B-A431-729F1558FAC8}" destId="{61AE9098-E6EB-402F-9191-9089D22FEB52}" srcOrd="1" destOrd="0" presId="urn:microsoft.com/office/officeart/2005/8/layout/vProcess5"/>
    <dgm:cxn modelId="{11D5BE92-4A69-4E7F-BFD1-FF4E66C39C45}" type="presOf" srcId="{554CBF51-6170-4699-BF96-71B023BE59B0}" destId="{2D3DF7C1-28E5-492F-9BAB-6EB9FFB2923D}" srcOrd="1" destOrd="0" presId="urn:microsoft.com/office/officeart/2005/8/layout/vProcess5"/>
    <dgm:cxn modelId="{89D8728F-5188-4A63-8E6A-D81314EB86A3}" type="presOf" srcId="{28FE519F-792D-460C-957F-4D0CEBAD4D5D}" destId="{07D98BD7-0CC1-40E6-B57D-C4EF872FC29E}" srcOrd="1" destOrd="0" presId="urn:microsoft.com/office/officeart/2005/8/layout/vProcess5"/>
    <dgm:cxn modelId="{830556DB-CFC9-4031-8142-C04CCCDE5B24}" type="presOf" srcId="{28FE519F-792D-460C-957F-4D0CEBAD4D5D}" destId="{75C1480A-53A4-4494-958E-FA0245251F52}" srcOrd="0" destOrd="0" presId="urn:microsoft.com/office/officeart/2005/8/layout/vProcess5"/>
    <dgm:cxn modelId="{1EC383A1-263B-4CCA-B905-1EE0ED9143B7}" srcId="{DE8DA391-534B-43B9-8169-CB560C67A616}" destId="{EBACF08E-E0DE-489B-A431-729F1558FAC8}" srcOrd="0" destOrd="0" parTransId="{91D279E8-62D0-4C24-AE07-358349B983C2}" sibTransId="{DE2842C0-ADC7-4E3F-B417-65F802719D7E}"/>
    <dgm:cxn modelId="{555C51BF-8E2D-4CC7-9D1E-9D61861734F0}" srcId="{DE8DA391-534B-43B9-8169-CB560C67A616}" destId="{554CBF51-6170-4699-BF96-71B023BE59B0}" srcOrd="1" destOrd="0" parTransId="{1D534D31-DCB4-4051-A435-722C9C108383}" sibTransId="{9B4F7741-42BF-4B12-801C-17E6197A8605}"/>
    <dgm:cxn modelId="{45590339-2366-4AB4-A21B-6B7070ECDE74}" type="presOf" srcId="{DE2842C0-ADC7-4E3F-B417-65F802719D7E}" destId="{EECA4C4E-577D-4483-B402-320AF539D2D4}" srcOrd="0" destOrd="0" presId="urn:microsoft.com/office/officeart/2005/8/layout/vProcess5"/>
    <dgm:cxn modelId="{0C09240A-7778-42A1-9D78-D64AE29D08D6}" type="presOf" srcId="{554CBF51-6170-4699-BF96-71B023BE59B0}" destId="{AEBCC53F-9982-4863-8643-04ADB7FDC3AA}" srcOrd="0" destOrd="0" presId="urn:microsoft.com/office/officeart/2005/8/layout/vProcess5"/>
    <dgm:cxn modelId="{58F58506-315A-41EA-838F-D7487D7C2F11}" type="presOf" srcId="{9B4F7741-42BF-4B12-801C-17E6197A8605}" destId="{6FE49F19-0BD4-4661-A1EA-0C9C870643A6}" srcOrd="0" destOrd="0" presId="urn:microsoft.com/office/officeart/2005/8/layout/vProcess5"/>
    <dgm:cxn modelId="{B3C307B2-4082-441B-B7EC-AC9CECE1F13E}" type="presParOf" srcId="{7DD2CF3E-2D2B-46F6-B232-744A7656860C}" destId="{CF82D968-7178-4108-9191-8153A013F2C6}" srcOrd="0" destOrd="0" presId="urn:microsoft.com/office/officeart/2005/8/layout/vProcess5"/>
    <dgm:cxn modelId="{1B0A81B6-45D3-4D35-A962-FF16DF85CA57}" type="presParOf" srcId="{7DD2CF3E-2D2B-46F6-B232-744A7656860C}" destId="{9C09F243-24F9-4AE8-9D70-87A395CBD0C2}" srcOrd="1" destOrd="0" presId="urn:microsoft.com/office/officeart/2005/8/layout/vProcess5"/>
    <dgm:cxn modelId="{95AD3D6B-6A06-4DD9-BCDD-83DE79681A40}" type="presParOf" srcId="{7DD2CF3E-2D2B-46F6-B232-744A7656860C}" destId="{AEBCC53F-9982-4863-8643-04ADB7FDC3AA}" srcOrd="2" destOrd="0" presId="urn:microsoft.com/office/officeart/2005/8/layout/vProcess5"/>
    <dgm:cxn modelId="{D0269D22-5295-46BB-BEEB-58C15F7AC927}" type="presParOf" srcId="{7DD2CF3E-2D2B-46F6-B232-744A7656860C}" destId="{75C1480A-53A4-4494-958E-FA0245251F52}" srcOrd="3" destOrd="0" presId="urn:microsoft.com/office/officeart/2005/8/layout/vProcess5"/>
    <dgm:cxn modelId="{8ED768E0-602E-43E9-8842-986927B31C95}" type="presParOf" srcId="{7DD2CF3E-2D2B-46F6-B232-744A7656860C}" destId="{EECA4C4E-577D-4483-B402-320AF539D2D4}" srcOrd="4" destOrd="0" presId="urn:microsoft.com/office/officeart/2005/8/layout/vProcess5"/>
    <dgm:cxn modelId="{32212B92-BB77-4C93-8323-961A1186881D}" type="presParOf" srcId="{7DD2CF3E-2D2B-46F6-B232-744A7656860C}" destId="{6FE49F19-0BD4-4661-A1EA-0C9C870643A6}" srcOrd="5" destOrd="0" presId="urn:microsoft.com/office/officeart/2005/8/layout/vProcess5"/>
    <dgm:cxn modelId="{55EDA410-461B-4803-9D89-2B6C7452ABA9}" type="presParOf" srcId="{7DD2CF3E-2D2B-46F6-B232-744A7656860C}" destId="{61AE9098-E6EB-402F-9191-9089D22FEB52}" srcOrd="6" destOrd="0" presId="urn:microsoft.com/office/officeart/2005/8/layout/vProcess5"/>
    <dgm:cxn modelId="{A8F52AB9-5160-4B75-B3A8-DC21E261E643}" type="presParOf" srcId="{7DD2CF3E-2D2B-46F6-B232-744A7656860C}" destId="{2D3DF7C1-28E5-492F-9BAB-6EB9FFB2923D}" srcOrd="7" destOrd="0" presId="urn:microsoft.com/office/officeart/2005/8/layout/vProcess5"/>
    <dgm:cxn modelId="{01DE930A-3AC4-4C90-B244-131709D9580E}" type="presParOf" srcId="{7DD2CF3E-2D2B-46F6-B232-744A7656860C}" destId="{07D98BD7-0CC1-40E6-B57D-C4EF872FC29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8DA391-534B-43B9-8169-CB560C67A616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BACF08E-E0DE-489B-A431-729F1558FAC8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4. Организовать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отбор и обучить наставников</a:t>
          </a:r>
          <a:endParaRPr lang="ru-RU" sz="2200" dirty="0">
            <a:solidFill>
              <a:schemeClr val="tx1"/>
            </a:solidFill>
          </a:endParaRPr>
        </a:p>
      </dgm:t>
    </dgm:pt>
    <dgm:pt modelId="{91D279E8-62D0-4C24-AE07-358349B983C2}" type="parTrans" cxnId="{1EC383A1-263B-4CCA-B905-1EE0ED9143B7}">
      <dgm:prSet/>
      <dgm:spPr/>
      <dgm:t>
        <a:bodyPr/>
        <a:lstStyle/>
        <a:p>
          <a:endParaRPr lang="ru-RU"/>
        </a:p>
      </dgm:t>
    </dgm:pt>
    <dgm:pt modelId="{DE2842C0-ADC7-4E3F-B417-65F802719D7E}" type="sibTrans" cxnId="{1EC383A1-263B-4CCA-B905-1EE0ED9143B7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54CBF51-6170-4699-BF96-71B023BE59B0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5. Сформировать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наставнические пары и группы</a:t>
          </a:r>
          <a:endParaRPr lang="ru-RU" sz="2200" dirty="0">
            <a:solidFill>
              <a:schemeClr val="tx1"/>
            </a:solidFill>
          </a:endParaRPr>
        </a:p>
      </dgm:t>
    </dgm:pt>
    <dgm:pt modelId="{1D534D31-DCB4-4051-A435-722C9C108383}" type="parTrans" cxnId="{555C51BF-8E2D-4CC7-9D1E-9D61861734F0}">
      <dgm:prSet/>
      <dgm:spPr/>
      <dgm:t>
        <a:bodyPr/>
        <a:lstStyle/>
        <a:p>
          <a:endParaRPr lang="ru-RU"/>
        </a:p>
      </dgm:t>
    </dgm:pt>
    <dgm:pt modelId="{9B4F7741-42BF-4B12-801C-17E6197A8605}" type="sibTrans" cxnId="{555C51BF-8E2D-4CC7-9D1E-9D61861734F0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8FE519F-792D-460C-957F-4D0CEBAD4D5D}">
      <dgm:prSet phldrT="[Текст]" custT="1"/>
      <dgm:spPr>
        <a:solidFill>
          <a:schemeClr val="tx2">
            <a:lumMod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6. Организовать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работу наставнических пар и групп</a:t>
          </a:r>
          <a:endParaRPr lang="ru-RU" sz="2200" dirty="0">
            <a:solidFill>
              <a:schemeClr val="tx1"/>
            </a:solidFill>
          </a:endParaRPr>
        </a:p>
      </dgm:t>
    </dgm:pt>
    <dgm:pt modelId="{72B622D0-C6BD-4973-8994-6F61175F0A17}" type="parTrans" cxnId="{F9F55A8F-EA55-4455-AEAF-525545A691F8}">
      <dgm:prSet/>
      <dgm:spPr/>
      <dgm:t>
        <a:bodyPr/>
        <a:lstStyle/>
        <a:p>
          <a:endParaRPr lang="ru-RU"/>
        </a:p>
      </dgm:t>
    </dgm:pt>
    <dgm:pt modelId="{AE527DA3-08D5-4DF2-B459-CF52E9E4844A}" type="sibTrans" cxnId="{F9F55A8F-EA55-4455-AEAF-525545A691F8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FF599666-F9B6-40FA-AAE9-3F89AB77BD4F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accent2"/>
              </a:solidFill>
            </a:rPr>
            <a:t>7. Подвести</a:t>
          </a:r>
        </a:p>
        <a:p>
          <a:pPr>
            <a:spcAft>
              <a:spcPts val="0"/>
            </a:spcAft>
          </a:pPr>
          <a:r>
            <a:rPr lang="ru-RU" sz="2200" dirty="0" smtClean="0">
              <a:solidFill>
                <a:schemeClr val="tx1"/>
              </a:solidFill>
            </a:rPr>
            <a:t>итоги реализации программы наставничества</a:t>
          </a:r>
          <a:endParaRPr lang="ru-RU" sz="2200" dirty="0">
            <a:solidFill>
              <a:schemeClr val="tx1"/>
            </a:solidFill>
          </a:endParaRPr>
        </a:p>
      </dgm:t>
    </dgm:pt>
    <dgm:pt modelId="{E9764722-42D8-4701-A023-CD78F9437757}" type="parTrans" cxnId="{90B2A575-1AB3-45F7-BABB-181C6291DE1F}">
      <dgm:prSet/>
      <dgm:spPr/>
      <dgm:t>
        <a:bodyPr/>
        <a:lstStyle/>
        <a:p>
          <a:endParaRPr lang="ru-RU"/>
        </a:p>
      </dgm:t>
    </dgm:pt>
    <dgm:pt modelId="{4BECDB66-BFFF-4AE9-9956-1EBE7B38306B}" type="sibTrans" cxnId="{90B2A575-1AB3-45F7-BABB-181C6291DE1F}">
      <dgm:prSet/>
      <dgm:spPr/>
      <dgm:t>
        <a:bodyPr/>
        <a:lstStyle/>
        <a:p>
          <a:endParaRPr lang="ru-RU"/>
        </a:p>
      </dgm:t>
    </dgm:pt>
    <dgm:pt modelId="{7DD2CF3E-2D2B-46F6-B232-744A7656860C}" type="pres">
      <dgm:prSet presAssocID="{DE8DA391-534B-43B9-8169-CB560C67A61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82D968-7178-4108-9191-8153A013F2C6}" type="pres">
      <dgm:prSet presAssocID="{DE8DA391-534B-43B9-8169-CB560C67A616}" presName="dummyMaxCanvas" presStyleCnt="0">
        <dgm:presLayoutVars/>
      </dgm:prSet>
      <dgm:spPr/>
    </dgm:pt>
    <dgm:pt modelId="{83779F52-FC33-4AE7-A6A0-3155EDB6C71D}" type="pres">
      <dgm:prSet presAssocID="{DE8DA391-534B-43B9-8169-CB560C67A616}" presName="FourNodes_1" presStyleLbl="node1" presStyleIdx="0" presStyleCnt="4" custScaleY="83892" custLinFactNeighborX="2397" custLinFactNeighborY="14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8B215-F80B-4941-9488-1CF92CCD09B9}" type="pres">
      <dgm:prSet presAssocID="{DE8DA391-534B-43B9-8169-CB560C67A616}" presName="FourNodes_2" presStyleLbl="node1" presStyleIdx="1" presStyleCnt="4" custScaleY="78640" custLinFactNeighborX="334" custLinFactNeighborY="-11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EF388-5631-4CCB-A07D-90F24302914A}" type="pres">
      <dgm:prSet presAssocID="{DE8DA391-534B-43B9-8169-CB560C67A616}" presName="FourNodes_3" presStyleLbl="node1" presStyleIdx="2" presStyleCnt="4" custScaleY="85551" custLinFactNeighborX="-2619" custLinFactNeighborY="-36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C06D8-6C9C-4AFD-8286-64116D20038B}" type="pres">
      <dgm:prSet presAssocID="{DE8DA391-534B-43B9-8169-CB560C67A616}" presName="FourNodes_4" presStyleLbl="node1" presStyleIdx="3" presStyleCnt="4" custScaleX="101695" custLinFactNeighborX="-3791" custLinFactNeighborY="-48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4D9F08-E741-45F2-A713-FDD3BD6B5F21}" type="pres">
      <dgm:prSet presAssocID="{DE8DA391-534B-43B9-8169-CB560C67A616}" presName="FourConn_1-2" presStyleLbl="fgAccFollowNode1" presStyleIdx="0" presStyleCnt="3" custLinFactNeighborX="-60143" custLinFactNeighborY="-2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D1566-74EF-4494-84D7-79825A833942}" type="pres">
      <dgm:prSet presAssocID="{DE8DA391-534B-43B9-8169-CB560C67A616}" presName="FourConn_2-3" presStyleLbl="fgAccFollowNode1" presStyleIdx="1" presStyleCnt="3" custLinFactNeighborX="-58979" custLinFactNeighborY="-23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62A7E1-9BA5-4B4C-AC6C-A6490F88048E}" type="pres">
      <dgm:prSet presAssocID="{DE8DA391-534B-43B9-8169-CB560C67A616}" presName="FourConn_3-4" presStyleLbl="fgAccFollowNode1" presStyleIdx="2" presStyleCnt="3" custLinFactNeighborX="-43961" custLinFactNeighborY="-59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7E334-2C28-49B0-BED8-74B6504ECD84}" type="pres">
      <dgm:prSet presAssocID="{DE8DA391-534B-43B9-8169-CB560C67A61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9871F-8FA1-47FB-B4E1-E31B26DC8908}" type="pres">
      <dgm:prSet presAssocID="{DE8DA391-534B-43B9-8169-CB560C67A61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6907A5-51F7-4CC4-8C7D-AF25036BCFAB}" type="pres">
      <dgm:prSet presAssocID="{DE8DA391-534B-43B9-8169-CB560C67A61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D3AD3-6C53-4134-A95F-6DF3ACAFE819}" type="pres">
      <dgm:prSet presAssocID="{DE8DA391-534B-43B9-8169-CB560C67A61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489C89-5CEC-459A-BF9F-0A35664F4B43}" type="presOf" srcId="{9B4F7741-42BF-4B12-801C-17E6197A8605}" destId="{B63D1566-74EF-4494-84D7-79825A833942}" srcOrd="0" destOrd="0" presId="urn:microsoft.com/office/officeart/2005/8/layout/vProcess5"/>
    <dgm:cxn modelId="{A6A0D5FD-853D-4CCD-8DB7-54C97490D324}" type="presOf" srcId="{DE2842C0-ADC7-4E3F-B417-65F802719D7E}" destId="{314D9F08-E741-45F2-A713-FDD3BD6B5F21}" srcOrd="0" destOrd="0" presId="urn:microsoft.com/office/officeart/2005/8/layout/vProcess5"/>
    <dgm:cxn modelId="{F9F55A8F-EA55-4455-AEAF-525545A691F8}" srcId="{DE8DA391-534B-43B9-8169-CB560C67A616}" destId="{28FE519F-792D-460C-957F-4D0CEBAD4D5D}" srcOrd="2" destOrd="0" parTransId="{72B622D0-C6BD-4973-8994-6F61175F0A17}" sibTransId="{AE527DA3-08D5-4DF2-B459-CF52E9E4844A}"/>
    <dgm:cxn modelId="{1EC383A1-263B-4CCA-B905-1EE0ED9143B7}" srcId="{DE8DA391-534B-43B9-8169-CB560C67A616}" destId="{EBACF08E-E0DE-489B-A431-729F1558FAC8}" srcOrd="0" destOrd="0" parTransId="{91D279E8-62D0-4C24-AE07-358349B983C2}" sibTransId="{DE2842C0-ADC7-4E3F-B417-65F802719D7E}"/>
    <dgm:cxn modelId="{5E54184B-3295-4468-A36E-5E782BCE4EA2}" type="presOf" srcId="{28FE519F-792D-460C-957F-4D0CEBAD4D5D}" destId="{90AEF388-5631-4CCB-A07D-90F24302914A}" srcOrd="0" destOrd="0" presId="urn:microsoft.com/office/officeart/2005/8/layout/vProcess5"/>
    <dgm:cxn modelId="{C3B442A5-D3D2-4997-91D3-A19061EC2ED0}" type="presOf" srcId="{FF599666-F9B6-40FA-AAE9-3F89AB77BD4F}" destId="{881D3AD3-6C53-4134-A95F-6DF3ACAFE819}" srcOrd="1" destOrd="0" presId="urn:microsoft.com/office/officeart/2005/8/layout/vProcess5"/>
    <dgm:cxn modelId="{82FE3626-3985-425C-B7FD-1D97C90287F0}" type="presOf" srcId="{FF599666-F9B6-40FA-AAE9-3F89AB77BD4F}" destId="{216C06D8-6C9C-4AFD-8286-64116D20038B}" srcOrd="0" destOrd="0" presId="urn:microsoft.com/office/officeart/2005/8/layout/vProcess5"/>
    <dgm:cxn modelId="{90B2A575-1AB3-45F7-BABB-181C6291DE1F}" srcId="{DE8DA391-534B-43B9-8169-CB560C67A616}" destId="{FF599666-F9B6-40FA-AAE9-3F89AB77BD4F}" srcOrd="3" destOrd="0" parTransId="{E9764722-42D8-4701-A023-CD78F9437757}" sibTransId="{4BECDB66-BFFF-4AE9-9956-1EBE7B38306B}"/>
    <dgm:cxn modelId="{3ECF5A8D-96DC-41C9-B9C1-73299169F3DC}" type="presOf" srcId="{EBACF08E-E0DE-489B-A431-729F1558FAC8}" destId="{83779F52-FC33-4AE7-A6A0-3155EDB6C71D}" srcOrd="0" destOrd="0" presId="urn:microsoft.com/office/officeart/2005/8/layout/vProcess5"/>
    <dgm:cxn modelId="{51A548F5-A91D-4425-ACDC-24B693BBF2C6}" type="presOf" srcId="{28FE519F-792D-460C-957F-4D0CEBAD4D5D}" destId="{EC6907A5-51F7-4CC4-8C7D-AF25036BCFAB}" srcOrd="1" destOrd="0" presId="urn:microsoft.com/office/officeart/2005/8/layout/vProcess5"/>
    <dgm:cxn modelId="{C7E35EDC-DAB8-40C7-B922-43689656B42B}" type="presOf" srcId="{AE527DA3-08D5-4DF2-B459-CF52E9E4844A}" destId="{5B62A7E1-9BA5-4B4C-AC6C-A6490F88048E}" srcOrd="0" destOrd="0" presId="urn:microsoft.com/office/officeart/2005/8/layout/vProcess5"/>
    <dgm:cxn modelId="{1CFBC06D-8B1B-4840-AF1D-6B4FD5188DF1}" type="presOf" srcId="{554CBF51-6170-4699-BF96-71B023BE59B0}" destId="{9419871F-8FA1-47FB-B4E1-E31B26DC8908}" srcOrd="1" destOrd="0" presId="urn:microsoft.com/office/officeart/2005/8/layout/vProcess5"/>
    <dgm:cxn modelId="{30CD0524-2D30-4F16-8AF5-C525E73E89B7}" type="presOf" srcId="{554CBF51-6170-4699-BF96-71B023BE59B0}" destId="{0D78B215-F80B-4941-9488-1CF92CCD09B9}" srcOrd="0" destOrd="0" presId="urn:microsoft.com/office/officeart/2005/8/layout/vProcess5"/>
    <dgm:cxn modelId="{5860BA01-7B6F-4F2E-972A-667239ECDDAE}" type="presOf" srcId="{DE8DA391-534B-43B9-8169-CB560C67A616}" destId="{7DD2CF3E-2D2B-46F6-B232-744A7656860C}" srcOrd="0" destOrd="0" presId="urn:microsoft.com/office/officeart/2005/8/layout/vProcess5"/>
    <dgm:cxn modelId="{4DB2D786-F008-4974-AA00-8C70009AC57B}" type="presOf" srcId="{EBACF08E-E0DE-489B-A431-729F1558FAC8}" destId="{B9B7E334-2C28-49B0-BED8-74B6504ECD84}" srcOrd="1" destOrd="0" presId="urn:microsoft.com/office/officeart/2005/8/layout/vProcess5"/>
    <dgm:cxn modelId="{555C51BF-8E2D-4CC7-9D1E-9D61861734F0}" srcId="{DE8DA391-534B-43B9-8169-CB560C67A616}" destId="{554CBF51-6170-4699-BF96-71B023BE59B0}" srcOrd="1" destOrd="0" parTransId="{1D534D31-DCB4-4051-A435-722C9C108383}" sibTransId="{9B4F7741-42BF-4B12-801C-17E6197A8605}"/>
    <dgm:cxn modelId="{B3C307B2-4082-441B-B7EC-AC9CECE1F13E}" type="presParOf" srcId="{7DD2CF3E-2D2B-46F6-B232-744A7656860C}" destId="{CF82D968-7178-4108-9191-8153A013F2C6}" srcOrd="0" destOrd="0" presId="urn:microsoft.com/office/officeart/2005/8/layout/vProcess5"/>
    <dgm:cxn modelId="{4247CD59-E5A7-4570-AFDA-53AE93832412}" type="presParOf" srcId="{7DD2CF3E-2D2B-46F6-B232-744A7656860C}" destId="{83779F52-FC33-4AE7-A6A0-3155EDB6C71D}" srcOrd="1" destOrd="0" presId="urn:microsoft.com/office/officeart/2005/8/layout/vProcess5"/>
    <dgm:cxn modelId="{65DE730D-778E-4383-AC2C-C4907C40E8B1}" type="presParOf" srcId="{7DD2CF3E-2D2B-46F6-B232-744A7656860C}" destId="{0D78B215-F80B-4941-9488-1CF92CCD09B9}" srcOrd="2" destOrd="0" presId="urn:microsoft.com/office/officeart/2005/8/layout/vProcess5"/>
    <dgm:cxn modelId="{EC020D74-D8C9-4A93-942C-1653795FCC43}" type="presParOf" srcId="{7DD2CF3E-2D2B-46F6-B232-744A7656860C}" destId="{90AEF388-5631-4CCB-A07D-90F24302914A}" srcOrd="3" destOrd="0" presId="urn:microsoft.com/office/officeart/2005/8/layout/vProcess5"/>
    <dgm:cxn modelId="{317CF733-0A24-49E3-B803-747AB2DBB3FF}" type="presParOf" srcId="{7DD2CF3E-2D2B-46F6-B232-744A7656860C}" destId="{216C06D8-6C9C-4AFD-8286-64116D20038B}" srcOrd="4" destOrd="0" presId="urn:microsoft.com/office/officeart/2005/8/layout/vProcess5"/>
    <dgm:cxn modelId="{AFFC900A-ABA8-41EE-9213-B550069F2207}" type="presParOf" srcId="{7DD2CF3E-2D2B-46F6-B232-744A7656860C}" destId="{314D9F08-E741-45F2-A713-FDD3BD6B5F21}" srcOrd="5" destOrd="0" presId="urn:microsoft.com/office/officeart/2005/8/layout/vProcess5"/>
    <dgm:cxn modelId="{05FB7755-6EC8-4454-9CAA-5900F125DBAC}" type="presParOf" srcId="{7DD2CF3E-2D2B-46F6-B232-744A7656860C}" destId="{B63D1566-74EF-4494-84D7-79825A833942}" srcOrd="6" destOrd="0" presId="urn:microsoft.com/office/officeart/2005/8/layout/vProcess5"/>
    <dgm:cxn modelId="{14AA01F8-AAD4-4B4D-B880-4EF22677D558}" type="presParOf" srcId="{7DD2CF3E-2D2B-46F6-B232-744A7656860C}" destId="{5B62A7E1-9BA5-4B4C-AC6C-A6490F88048E}" srcOrd="7" destOrd="0" presId="urn:microsoft.com/office/officeart/2005/8/layout/vProcess5"/>
    <dgm:cxn modelId="{263007C5-9636-4C4E-B2D0-ECD3ECFAE89D}" type="presParOf" srcId="{7DD2CF3E-2D2B-46F6-B232-744A7656860C}" destId="{B9B7E334-2C28-49B0-BED8-74B6504ECD84}" srcOrd="8" destOrd="0" presId="urn:microsoft.com/office/officeart/2005/8/layout/vProcess5"/>
    <dgm:cxn modelId="{F93F7DAA-7F15-4585-BC15-E951918D36D9}" type="presParOf" srcId="{7DD2CF3E-2D2B-46F6-B232-744A7656860C}" destId="{9419871F-8FA1-47FB-B4E1-E31B26DC8908}" srcOrd="9" destOrd="0" presId="urn:microsoft.com/office/officeart/2005/8/layout/vProcess5"/>
    <dgm:cxn modelId="{9E1C1063-B8F9-492D-A219-6BE6C8D166EF}" type="presParOf" srcId="{7DD2CF3E-2D2B-46F6-B232-744A7656860C}" destId="{EC6907A5-51F7-4CC4-8C7D-AF25036BCFAB}" srcOrd="10" destOrd="0" presId="urn:microsoft.com/office/officeart/2005/8/layout/vProcess5"/>
    <dgm:cxn modelId="{68DE1E35-8401-4839-B412-9EDBD84DEAEE}" type="presParOf" srcId="{7DD2CF3E-2D2B-46F6-B232-744A7656860C}" destId="{881D3AD3-6C53-4134-A95F-6DF3ACAFE81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09F243-24F9-4AE8-9D70-87A395CBD0C2}">
      <dsp:nvSpPr>
        <dsp:cNvPr id="0" name=""/>
        <dsp:cNvSpPr/>
      </dsp:nvSpPr>
      <dsp:spPr>
        <a:xfrm>
          <a:off x="0" y="0"/>
          <a:ext cx="7222403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1. Утвердить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ООП и учебные планы с акцентом на тех предметах, которые выбирают родители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0" y="0"/>
        <a:ext cx="5978209" cy="1219200"/>
      </dsp:txXfrm>
    </dsp:sp>
    <dsp:sp modelId="{AEBCC53F-9982-4863-8643-04ADB7FDC3AA}">
      <dsp:nvSpPr>
        <dsp:cNvPr id="0" name=""/>
        <dsp:cNvSpPr/>
      </dsp:nvSpPr>
      <dsp:spPr>
        <a:xfrm>
          <a:off x="432046" y="1422399"/>
          <a:ext cx="7632852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2. Подготовить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рабочие программы учебных предметов, курсов и модулей по требованиям ФГОС-2021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432046" y="1422399"/>
        <a:ext cx="6121848" cy="1219200"/>
      </dsp:txXfrm>
    </dsp:sp>
    <dsp:sp modelId="{75C1480A-53A4-4494-958E-FA0245251F52}">
      <dsp:nvSpPr>
        <dsp:cNvPr id="0" name=""/>
        <dsp:cNvSpPr/>
      </dsp:nvSpPr>
      <dsp:spPr>
        <a:xfrm>
          <a:off x="1562571" y="2844799"/>
          <a:ext cx="6646344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3. Скорректировать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локальные акты в соответствии с новыми ФГОС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562571" y="2844799"/>
        <a:ext cx="5330630" cy="1219200"/>
      </dsp:txXfrm>
    </dsp:sp>
    <dsp:sp modelId="{EECA4C4E-577D-4483-B402-320AF539D2D4}">
      <dsp:nvSpPr>
        <dsp:cNvPr id="0" name=""/>
        <dsp:cNvSpPr/>
      </dsp:nvSpPr>
      <dsp:spPr>
        <a:xfrm>
          <a:off x="6429923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chemeClr val="accent2"/>
            </a:solidFill>
          </a:endParaRPr>
        </a:p>
      </dsp:txBody>
      <dsp:txXfrm>
        <a:off x="6429923" y="924560"/>
        <a:ext cx="792480" cy="792480"/>
      </dsp:txXfrm>
    </dsp:sp>
    <dsp:sp modelId="{6FE49F19-0BD4-4661-A1EA-0C9C870643A6}">
      <dsp:nvSpPr>
        <dsp:cNvPr id="0" name=""/>
        <dsp:cNvSpPr/>
      </dsp:nvSpPr>
      <dsp:spPr>
        <a:xfrm>
          <a:off x="7067194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67194" y="2338832"/>
        <a:ext cx="792480" cy="7924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09F243-24F9-4AE8-9D70-87A395CBD0C2}">
      <dsp:nvSpPr>
        <dsp:cNvPr id="0" name=""/>
        <dsp:cNvSpPr/>
      </dsp:nvSpPr>
      <dsp:spPr>
        <a:xfrm>
          <a:off x="2877" y="0"/>
          <a:ext cx="7277855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4. Обсудить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на родительских собраниях изменения в образовательной деятельности из-за новых ФГОС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2877" y="0"/>
        <a:ext cx="6034645" cy="1219200"/>
      </dsp:txXfrm>
    </dsp:sp>
    <dsp:sp modelId="{AEBCC53F-9982-4863-8643-04ADB7FDC3AA}">
      <dsp:nvSpPr>
        <dsp:cNvPr id="0" name=""/>
        <dsp:cNvSpPr/>
      </dsp:nvSpPr>
      <dsp:spPr>
        <a:xfrm>
          <a:off x="540045" y="1440163"/>
          <a:ext cx="7488862" cy="1183672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5. Формировать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у школьников функциональную грамотность в рамках урочной и внеурочной деятельности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540045" y="1440163"/>
        <a:ext cx="6013268" cy="1183672"/>
      </dsp:txXfrm>
    </dsp:sp>
    <dsp:sp modelId="{75C1480A-53A4-4494-958E-FA0245251F52}">
      <dsp:nvSpPr>
        <dsp:cNvPr id="0" name=""/>
        <dsp:cNvSpPr/>
      </dsp:nvSpPr>
      <dsp:spPr>
        <a:xfrm>
          <a:off x="1340625" y="2844799"/>
          <a:ext cx="7173044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6. Организовать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b="0" kern="1200" dirty="0" err="1" smtClean="0">
              <a:solidFill>
                <a:schemeClr val="tx1"/>
              </a:solidFill>
            </a:rPr>
            <a:t>допобразование</a:t>
          </a:r>
          <a:r>
            <a:rPr lang="ru-RU" sz="2200" b="0" kern="1200" dirty="0" smtClean="0">
              <a:solidFill>
                <a:schemeClr val="tx1"/>
              </a:solidFill>
            </a:rPr>
            <a:t> с учетом мнения и выбора родителей и учеников, а также возможностей школы</a:t>
          </a:r>
          <a:endParaRPr lang="ru-RU" sz="2400" b="1" kern="1200" dirty="0" smtClean="0">
            <a:solidFill>
              <a:schemeClr val="accent2"/>
            </a:solidFill>
          </a:endParaRPr>
        </a:p>
      </dsp:txBody>
      <dsp:txXfrm>
        <a:off x="1340625" y="2844799"/>
        <a:ext cx="5759678" cy="1219200"/>
      </dsp:txXfrm>
    </dsp:sp>
    <dsp:sp modelId="{EECA4C4E-577D-4483-B402-320AF539D2D4}">
      <dsp:nvSpPr>
        <dsp:cNvPr id="0" name=""/>
        <dsp:cNvSpPr/>
      </dsp:nvSpPr>
      <dsp:spPr>
        <a:xfrm>
          <a:off x="649113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chemeClr val="accent2"/>
            </a:solidFill>
          </a:endParaRPr>
        </a:p>
      </dsp:txBody>
      <dsp:txXfrm>
        <a:off x="6491130" y="924560"/>
        <a:ext cx="792480" cy="792480"/>
      </dsp:txXfrm>
    </dsp:sp>
    <dsp:sp modelId="{6FE49F19-0BD4-4661-A1EA-0C9C870643A6}">
      <dsp:nvSpPr>
        <dsp:cNvPr id="0" name=""/>
        <dsp:cNvSpPr/>
      </dsp:nvSpPr>
      <dsp:spPr>
        <a:xfrm>
          <a:off x="7133801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33801" y="2338832"/>
        <a:ext cx="792480" cy="7924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2302B-CDFB-41CB-920D-DBBA36E4D963}">
      <dsp:nvSpPr>
        <dsp:cNvPr id="0" name=""/>
        <dsp:cNvSpPr/>
      </dsp:nvSpPr>
      <dsp:spPr>
        <a:xfrm>
          <a:off x="5090" y="743457"/>
          <a:ext cx="2515690" cy="1033364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2"/>
              </a:solidFill>
            </a:rPr>
            <a:t>Виды</a:t>
          </a:r>
          <a:endParaRPr lang="ru-RU" sz="2800" b="1" kern="1200" dirty="0">
            <a:solidFill>
              <a:schemeClr val="accent2"/>
            </a:solidFill>
          </a:endParaRPr>
        </a:p>
      </dsp:txBody>
      <dsp:txXfrm>
        <a:off x="5090" y="743457"/>
        <a:ext cx="2515690" cy="1033364"/>
      </dsp:txXfrm>
    </dsp:sp>
    <dsp:sp modelId="{0C81E1CD-B423-4A36-B751-81337B62BF97}">
      <dsp:nvSpPr>
        <dsp:cNvPr id="0" name=""/>
        <dsp:cNvSpPr/>
      </dsp:nvSpPr>
      <dsp:spPr>
        <a:xfrm rot="18757">
          <a:off x="2649595" y="899624"/>
          <a:ext cx="932909" cy="741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 rot="18757">
        <a:off x="2649595" y="899624"/>
        <a:ext cx="932909" cy="741254"/>
      </dsp:txXfrm>
    </dsp:sp>
    <dsp:sp modelId="{09632544-FB1D-4663-9FC6-FCB85A6C0D25}">
      <dsp:nvSpPr>
        <dsp:cNvPr id="0" name=""/>
        <dsp:cNvSpPr/>
      </dsp:nvSpPr>
      <dsp:spPr>
        <a:xfrm>
          <a:off x="3676642" y="619121"/>
          <a:ext cx="4884326" cy="1335028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1"/>
              </a:solidFill>
            </a:rPr>
            <a:t>Рабочие программы учебных предметов, учебных курсов, в том числе внеурочной деятельности, учебных модулей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676642" y="619121"/>
        <a:ext cx="4884326" cy="133502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2302B-CDFB-41CB-920D-DBBA36E4D963}">
      <dsp:nvSpPr>
        <dsp:cNvPr id="0" name=""/>
        <dsp:cNvSpPr/>
      </dsp:nvSpPr>
      <dsp:spPr>
        <a:xfrm>
          <a:off x="26868" y="793362"/>
          <a:ext cx="2555124" cy="933555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2"/>
              </a:solidFill>
            </a:rPr>
            <a:t>Структура</a:t>
          </a:r>
          <a:endParaRPr lang="ru-RU" sz="2800" b="1" kern="1200" dirty="0">
            <a:solidFill>
              <a:schemeClr val="accent2"/>
            </a:solidFill>
          </a:endParaRPr>
        </a:p>
      </dsp:txBody>
      <dsp:txXfrm>
        <a:off x="26868" y="793362"/>
        <a:ext cx="2555124" cy="933555"/>
      </dsp:txXfrm>
    </dsp:sp>
    <dsp:sp modelId="{0C81E1CD-B423-4A36-B751-81337B62BF97}">
      <dsp:nvSpPr>
        <dsp:cNvPr id="0" name=""/>
        <dsp:cNvSpPr/>
      </dsp:nvSpPr>
      <dsp:spPr>
        <a:xfrm rot="19948">
          <a:off x="2717458" y="874531"/>
          <a:ext cx="981090" cy="79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19948">
        <a:off x="2717458" y="874531"/>
        <a:ext cx="981090" cy="793308"/>
      </dsp:txXfrm>
    </dsp:sp>
    <dsp:sp modelId="{09632544-FB1D-4663-9FC6-FCB85A6C0D25}">
      <dsp:nvSpPr>
        <dsp:cNvPr id="0" name=""/>
        <dsp:cNvSpPr/>
      </dsp:nvSpPr>
      <dsp:spPr>
        <a:xfrm>
          <a:off x="3797547" y="590020"/>
          <a:ext cx="4760329" cy="1396796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Одинаковая для всех рабочих программ, в том числе и программ внеурочной деятельности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797547" y="590020"/>
        <a:ext cx="4760329" cy="13967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2302B-CDFB-41CB-920D-DBBA36E4D963}">
      <dsp:nvSpPr>
        <dsp:cNvPr id="0" name=""/>
        <dsp:cNvSpPr/>
      </dsp:nvSpPr>
      <dsp:spPr>
        <a:xfrm>
          <a:off x="6780" y="795751"/>
          <a:ext cx="2727544" cy="928776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Тематическое</a:t>
          </a:r>
          <a:r>
            <a:rPr lang="ru-RU" sz="2400" b="1" kern="1200" baseline="0" dirty="0" smtClean="0">
              <a:solidFill>
                <a:schemeClr val="accent2"/>
              </a:solidFill>
            </a:rPr>
            <a:t> планирование</a:t>
          </a:r>
          <a:endParaRPr lang="ru-RU" sz="2400" b="1" kern="1200" dirty="0">
            <a:solidFill>
              <a:schemeClr val="accent2"/>
            </a:solidFill>
          </a:endParaRPr>
        </a:p>
      </dsp:txBody>
      <dsp:txXfrm>
        <a:off x="6780" y="795751"/>
        <a:ext cx="2727544" cy="928776"/>
      </dsp:txXfrm>
    </dsp:sp>
    <dsp:sp modelId="{0C81E1CD-B423-4A36-B751-81337B62BF97}">
      <dsp:nvSpPr>
        <dsp:cNvPr id="0" name=""/>
        <dsp:cNvSpPr/>
      </dsp:nvSpPr>
      <dsp:spPr>
        <a:xfrm rot="16739">
          <a:off x="2849538" y="937879"/>
          <a:ext cx="834401" cy="6629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16739">
        <a:off x="2849538" y="937879"/>
        <a:ext cx="834401" cy="662985"/>
      </dsp:txXfrm>
    </dsp:sp>
    <dsp:sp modelId="{09632544-FB1D-4663-9FC6-FCB85A6C0D25}">
      <dsp:nvSpPr>
        <dsp:cNvPr id="0" name=""/>
        <dsp:cNvSpPr/>
      </dsp:nvSpPr>
      <dsp:spPr>
        <a:xfrm>
          <a:off x="3768139" y="683998"/>
          <a:ext cx="4986240" cy="1199909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1"/>
              </a:solidFill>
            </a:rPr>
            <a:t>С указанием количества академических часов, отводимых на каждую тему, и возможности использования по этой теме ЭОР и ЦОР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768139" y="683998"/>
        <a:ext cx="4986240" cy="11999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2302B-CDFB-41CB-920D-DBBA36E4D963}">
      <dsp:nvSpPr>
        <dsp:cNvPr id="0" name=""/>
        <dsp:cNvSpPr/>
      </dsp:nvSpPr>
      <dsp:spPr>
        <a:xfrm>
          <a:off x="27855" y="755206"/>
          <a:ext cx="2806893" cy="1009867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Учет рабочей программы воспитания</a:t>
          </a:r>
          <a:endParaRPr lang="ru-RU" sz="2400" b="1" kern="1200" dirty="0">
            <a:solidFill>
              <a:schemeClr val="accent2"/>
            </a:solidFill>
          </a:endParaRPr>
        </a:p>
      </dsp:txBody>
      <dsp:txXfrm>
        <a:off x="27855" y="755206"/>
        <a:ext cx="2806893" cy="1009867"/>
      </dsp:txXfrm>
    </dsp:sp>
    <dsp:sp modelId="{0C81E1CD-B423-4A36-B751-81337B62BF97}">
      <dsp:nvSpPr>
        <dsp:cNvPr id="0" name=""/>
        <dsp:cNvSpPr/>
      </dsp:nvSpPr>
      <dsp:spPr>
        <a:xfrm rot="16925">
          <a:off x="2946145" y="943412"/>
          <a:ext cx="806754" cy="652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16925">
        <a:off x="2946145" y="943412"/>
        <a:ext cx="806754" cy="652343"/>
      </dsp:txXfrm>
    </dsp:sp>
    <dsp:sp modelId="{09632544-FB1D-4663-9FC6-FCB85A6C0D25}">
      <dsp:nvSpPr>
        <dsp:cNvPr id="0" name=""/>
        <dsp:cNvSpPr/>
      </dsp:nvSpPr>
      <dsp:spPr>
        <a:xfrm>
          <a:off x="3834309" y="692932"/>
          <a:ext cx="4917225" cy="1182287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В любом разделе рабочей программы по выбору педагога в соответствии с локальным нормативным актом школы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834309" y="692932"/>
        <a:ext cx="4917225" cy="118228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2302B-CDFB-41CB-920D-DBBA36E4D963}">
      <dsp:nvSpPr>
        <dsp:cNvPr id="0" name=""/>
        <dsp:cNvSpPr/>
      </dsp:nvSpPr>
      <dsp:spPr>
        <a:xfrm>
          <a:off x="4832" y="504056"/>
          <a:ext cx="4214805" cy="1512168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2"/>
              </a:solidFill>
            </a:rPr>
            <a:t>Особенности рабочей программы курса внеурочной деятельности</a:t>
          </a:r>
          <a:endParaRPr lang="ru-RU" sz="2600" b="1" kern="1200" dirty="0">
            <a:solidFill>
              <a:schemeClr val="accent2"/>
            </a:solidFill>
          </a:endParaRPr>
        </a:p>
      </dsp:txBody>
      <dsp:txXfrm>
        <a:off x="4832" y="504056"/>
        <a:ext cx="4214805" cy="1512168"/>
      </dsp:txXfrm>
    </dsp:sp>
    <dsp:sp modelId="{0C81E1CD-B423-4A36-B751-81337B62BF97}">
      <dsp:nvSpPr>
        <dsp:cNvPr id="0" name=""/>
        <dsp:cNvSpPr/>
      </dsp:nvSpPr>
      <dsp:spPr>
        <a:xfrm rot="24870">
          <a:off x="4327263" y="969306"/>
          <a:ext cx="779500" cy="619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24870">
        <a:off x="4327263" y="969306"/>
        <a:ext cx="779500" cy="619354"/>
      </dsp:txXfrm>
    </dsp:sp>
    <dsp:sp modelId="{09632544-FB1D-4663-9FC6-FCB85A6C0D25}">
      <dsp:nvSpPr>
        <dsp:cNvPr id="0" name=""/>
        <dsp:cNvSpPr/>
      </dsp:nvSpPr>
      <dsp:spPr>
        <a:xfrm>
          <a:off x="5185416" y="502367"/>
          <a:ext cx="3573249" cy="158586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1"/>
              </a:solidFill>
            </a:rPr>
            <a:t>В</a:t>
          </a:r>
          <a:r>
            <a:rPr lang="ru-RU" sz="2400" kern="1200" baseline="0" dirty="0" smtClean="0">
              <a:solidFill>
                <a:schemeClr val="tx1"/>
              </a:solidFill>
            </a:rPr>
            <a:t> программе нужно указать формы проведения занятий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185416" y="502367"/>
        <a:ext cx="3573249" cy="158586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09F243-24F9-4AE8-9D70-87A395CBD0C2}">
      <dsp:nvSpPr>
        <dsp:cNvPr id="0" name=""/>
        <dsp:cNvSpPr/>
      </dsp:nvSpPr>
      <dsp:spPr>
        <a:xfrm>
          <a:off x="0" y="165573"/>
          <a:ext cx="7222403" cy="1075175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solidFill>
                <a:schemeClr val="accent2"/>
              </a:solidFill>
            </a:rPr>
            <a:t>1. Подтверждение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1"/>
              </a:solidFill>
            </a:rPr>
            <a:t>соответствия занимаемой должности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0" y="165573"/>
        <a:ext cx="5978209" cy="1075175"/>
      </dsp:txXfrm>
    </dsp:sp>
    <dsp:sp modelId="{AEBCC53F-9982-4863-8643-04ADB7FDC3AA}">
      <dsp:nvSpPr>
        <dsp:cNvPr id="0" name=""/>
        <dsp:cNvSpPr/>
      </dsp:nvSpPr>
      <dsp:spPr>
        <a:xfrm>
          <a:off x="457685" y="1513711"/>
          <a:ext cx="7632852" cy="1125309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solidFill>
                <a:schemeClr val="accent2"/>
              </a:solidFill>
            </a:rPr>
            <a:t>2. Установление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1"/>
              </a:solidFill>
            </a:rPr>
            <a:t>квалификационной категории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57685" y="1513711"/>
        <a:ext cx="6121848" cy="1125309"/>
      </dsp:txXfrm>
    </dsp:sp>
    <dsp:sp modelId="{75C1480A-53A4-4494-958E-FA0245251F52}">
      <dsp:nvSpPr>
        <dsp:cNvPr id="0" name=""/>
        <dsp:cNvSpPr/>
      </dsp:nvSpPr>
      <dsp:spPr>
        <a:xfrm>
          <a:off x="1368144" y="2844799"/>
          <a:ext cx="7035198" cy="1219200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3. Замещение новой должности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1"/>
              </a:solidFill>
            </a:rPr>
            <a:t>в порядке должностного роста в соответствии с квалификацией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368144" y="2844799"/>
        <a:ext cx="5642506" cy="1219200"/>
      </dsp:txXfrm>
    </dsp:sp>
    <dsp:sp modelId="{EECA4C4E-577D-4483-B402-320AF539D2D4}">
      <dsp:nvSpPr>
        <dsp:cNvPr id="0" name=""/>
        <dsp:cNvSpPr/>
      </dsp:nvSpPr>
      <dsp:spPr>
        <a:xfrm>
          <a:off x="6429923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chemeClr val="accent2"/>
            </a:solidFill>
          </a:endParaRPr>
        </a:p>
      </dsp:txBody>
      <dsp:txXfrm>
        <a:off x="6429923" y="924560"/>
        <a:ext cx="792480" cy="792480"/>
      </dsp:txXfrm>
    </dsp:sp>
    <dsp:sp modelId="{6FE49F19-0BD4-4661-A1EA-0C9C870643A6}">
      <dsp:nvSpPr>
        <dsp:cNvPr id="0" name=""/>
        <dsp:cNvSpPr/>
      </dsp:nvSpPr>
      <dsp:spPr>
        <a:xfrm>
          <a:off x="7067194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67194" y="2338832"/>
        <a:ext cx="792480" cy="79248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09F243-24F9-4AE8-9D70-87A395CBD0C2}">
      <dsp:nvSpPr>
        <dsp:cNvPr id="0" name=""/>
        <dsp:cNvSpPr/>
      </dsp:nvSpPr>
      <dsp:spPr>
        <a:xfrm>
          <a:off x="103316" y="119882"/>
          <a:ext cx="7015770" cy="967329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1. Подготовить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нормативную базу и условия для запуска программы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03316" y="119882"/>
        <a:ext cx="5819172" cy="967329"/>
      </dsp:txXfrm>
    </dsp:sp>
    <dsp:sp modelId="{AEBCC53F-9982-4863-8643-04ADB7FDC3AA}">
      <dsp:nvSpPr>
        <dsp:cNvPr id="0" name=""/>
        <dsp:cNvSpPr/>
      </dsp:nvSpPr>
      <dsp:spPr>
        <a:xfrm>
          <a:off x="710361" y="1279691"/>
          <a:ext cx="7076221" cy="1030436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2. Продумать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механизмы мотивации и поощрения наставников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710361" y="1279691"/>
        <a:ext cx="5683118" cy="1030436"/>
      </dsp:txXfrm>
    </dsp:sp>
    <dsp:sp modelId="{75C1480A-53A4-4494-958E-FA0245251F52}">
      <dsp:nvSpPr>
        <dsp:cNvPr id="0" name=""/>
        <dsp:cNvSpPr/>
      </dsp:nvSpPr>
      <dsp:spPr>
        <a:xfrm>
          <a:off x="1323726" y="2466575"/>
          <a:ext cx="6646344" cy="928243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3. Сформировать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базы наставников и наставляемых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323726" y="2466575"/>
        <a:ext cx="5337871" cy="928243"/>
      </dsp:txXfrm>
    </dsp:sp>
    <dsp:sp modelId="{EECA4C4E-577D-4483-B402-320AF539D2D4}">
      <dsp:nvSpPr>
        <dsp:cNvPr id="0" name=""/>
        <dsp:cNvSpPr/>
      </dsp:nvSpPr>
      <dsp:spPr>
        <a:xfrm>
          <a:off x="6437791" y="915380"/>
          <a:ext cx="784611" cy="784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chemeClr val="accent2"/>
            </a:solidFill>
          </a:endParaRPr>
        </a:p>
      </dsp:txBody>
      <dsp:txXfrm>
        <a:off x="6437791" y="915380"/>
        <a:ext cx="784611" cy="784611"/>
      </dsp:txXfrm>
    </dsp:sp>
    <dsp:sp modelId="{6FE49F19-0BD4-4661-A1EA-0C9C870643A6}">
      <dsp:nvSpPr>
        <dsp:cNvPr id="0" name=""/>
        <dsp:cNvSpPr/>
      </dsp:nvSpPr>
      <dsp:spPr>
        <a:xfrm>
          <a:off x="7075062" y="2315610"/>
          <a:ext cx="784611" cy="784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75062" y="2315610"/>
        <a:ext cx="784611" cy="78461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779F52-FC33-4AE7-A6A0-3155EDB6C71D}">
      <dsp:nvSpPr>
        <dsp:cNvPr id="0" name=""/>
        <dsp:cNvSpPr/>
      </dsp:nvSpPr>
      <dsp:spPr>
        <a:xfrm>
          <a:off x="134132" y="205647"/>
          <a:ext cx="6797556" cy="750061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4. Организовать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отбор и обучить наставников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34132" y="205647"/>
        <a:ext cx="5809597" cy="750061"/>
      </dsp:txXfrm>
    </dsp:sp>
    <dsp:sp modelId="{0D78B215-F80B-4941-9488-1CF92CCD09B9}">
      <dsp:nvSpPr>
        <dsp:cNvPr id="0" name=""/>
        <dsp:cNvSpPr/>
      </dsp:nvSpPr>
      <dsp:spPr>
        <a:xfrm>
          <a:off x="563194" y="1051570"/>
          <a:ext cx="6797556" cy="703104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5. Сформировать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наставнические пары и группы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563194" y="1051570"/>
        <a:ext cx="5647108" cy="703104"/>
      </dsp:txXfrm>
    </dsp:sp>
    <dsp:sp modelId="{90AEF388-5631-4CCB-A07D-90F24302914A}">
      <dsp:nvSpPr>
        <dsp:cNvPr id="0" name=""/>
        <dsp:cNvSpPr/>
      </dsp:nvSpPr>
      <dsp:spPr>
        <a:xfrm>
          <a:off x="923261" y="1848493"/>
          <a:ext cx="6797556" cy="764894"/>
        </a:xfrm>
        <a:prstGeom prst="roundRect">
          <a:avLst>
            <a:gd name="adj" fmla="val 10000"/>
          </a:avLst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6. Организовать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работу наставнических пар и групп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923261" y="1848493"/>
        <a:ext cx="5655605" cy="764894"/>
      </dsp:txXfrm>
    </dsp:sp>
    <dsp:sp modelId="{216C06D8-6C9C-4AFD-8286-64116D20038B}">
      <dsp:nvSpPr>
        <dsp:cNvPr id="0" name=""/>
        <dsp:cNvSpPr/>
      </dsp:nvSpPr>
      <dsp:spPr>
        <a:xfrm>
          <a:off x="1355279" y="2738875"/>
          <a:ext cx="6912774" cy="89408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accent2"/>
              </a:solidFill>
            </a:rPr>
            <a:t>7. Подвести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1"/>
              </a:solidFill>
            </a:rPr>
            <a:t>итоги реализации программы наставничества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355279" y="2738875"/>
        <a:ext cx="5742827" cy="894080"/>
      </dsp:txXfrm>
    </dsp:sp>
    <dsp:sp modelId="{314D9F08-E741-45F2-A713-FDD3BD6B5F21}">
      <dsp:nvSpPr>
        <dsp:cNvPr id="0" name=""/>
        <dsp:cNvSpPr/>
      </dsp:nvSpPr>
      <dsp:spPr>
        <a:xfrm>
          <a:off x="5838077" y="671190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solidFill>
              <a:schemeClr val="accent2"/>
            </a:solidFill>
          </a:endParaRPr>
        </a:p>
      </dsp:txBody>
      <dsp:txXfrm>
        <a:off x="5838077" y="671190"/>
        <a:ext cx="581152" cy="581152"/>
      </dsp:txXfrm>
    </dsp:sp>
    <dsp:sp modelId="{B63D1566-74EF-4494-84D7-79825A833942}">
      <dsp:nvSpPr>
        <dsp:cNvPr id="0" name=""/>
        <dsp:cNvSpPr/>
      </dsp:nvSpPr>
      <dsp:spPr>
        <a:xfrm>
          <a:off x="6414137" y="1607294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414137" y="1607294"/>
        <a:ext cx="581152" cy="581152"/>
      </dsp:txXfrm>
    </dsp:sp>
    <dsp:sp modelId="{5B62A7E1-9BA5-4B4C-AC6C-A6490F88048E}">
      <dsp:nvSpPr>
        <dsp:cNvPr id="0" name=""/>
        <dsp:cNvSpPr/>
      </dsp:nvSpPr>
      <dsp:spPr>
        <a:xfrm>
          <a:off x="7062212" y="245485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7062212" y="2454853"/>
        <a:ext cx="581152" cy="581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1045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5465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286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9980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8237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4961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3320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9217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3915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134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1332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6417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6662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3894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759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2918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570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262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6993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9565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469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0839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0180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67700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0450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76789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6003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18650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7877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5219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8052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10964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7672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16129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92089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74922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0197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86359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28004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4293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09310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72098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0760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63746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93383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9471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66179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60853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04540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17634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63151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90126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53878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84677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4049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88611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954789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06421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95892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70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1.wdp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microsoft.com/office/2007/relationships/hdphoto" Target="../media/hdphoto1.wdp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QuickStyle" Target="../diagrams/quickStyle6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5.xml"/><Relationship Id="rId12" Type="http://schemas.openxmlformats.org/officeDocument/2006/relationships/diagramLayout" Target="../diagrams/layou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diagramData" Target="../diagrams/data6.xml"/><Relationship Id="rId5" Type="http://schemas.microsoft.com/office/2007/relationships/hdphoto" Target="../media/hdphoto1.wdp"/><Relationship Id="rId15" Type="http://schemas.microsoft.com/office/2007/relationships/diagramDrawing" Target="../diagrams/drawing6.xml"/><Relationship Id="rId10" Type="http://schemas.microsoft.com/office/2007/relationships/diagramDrawing" Target="../diagrams/drawing5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5.xml"/><Relationship Id="rId14" Type="http://schemas.openxmlformats.org/officeDocument/2006/relationships/diagramColors" Target="../diagrams/colors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microsoft.com/office/2007/relationships/hdphoto" Target="../media/hdphoto1.wdp"/><Relationship Id="rId10" Type="http://schemas.microsoft.com/office/2007/relationships/diagramDrawing" Target="../diagrams/drawing7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microsoft.com/office/2007/relationships/hdphoto" Target="../media/hdphoto1.wdp"/><Relationship Id="rId10" Type="http://schemas.microsoft.com/office/2007/relationships/diagramDrawing" Target="../diagrams/drawing8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microsoft.com/office/2007/relationships/hdphoto" Target="../media/hdphoto1.wdp"/><Relationship Id="rId10" Type="http://schemas.microsoft.com/office/2007/relationships/diagramDrawing" Target="../diagrams/drawing9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microsoft.com/office/2007/relationships/hdphoto" Target="../media/hdphoto1.wdp"/><Relationship Id="rId10" Type="http://schemas.microsoft.com/office/2007/relationships/diagramDrawing" Target="../diagrams/drawing10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2"/>
                </a:solidFill>
              </a:rPr>
              <a:t>Августовский педсовет-2022: </a:t>
            </a:r>
            <a:br>
              <a:rPr lang="ru-RU" sz="6600" dirty="0" smtClean="0">
                <a:solidFill>
                  <a:schemeClr val="accent2"/>
                </a:solidFill>
              </a:rPr>
            </a:br>
            <a:r>
              <a:rPr lang="ru-RU" sz="6600" dirty="0" smtClean="0">
                <a:solidFill>
                  <a:schemeClr val="accent2"/>
                </a:solidFill>
              </a:rPr>
              <a:t>семь нововведений</a:t>
            </a:r>
            <a:endParaRPr lang="ru-RU" sz="6600" dirty="0">
              <a:solidFill>
                <a:schemeClr val="accent2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766716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40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Приказ Минпросвещения от 31.05.2021 № 286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Приказ Минпросвещения от 31.05.2021 № 287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7547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15480"/>
            <a:ext cx="9144000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300" b="1" dirty="0" smtClean="0">
                <a:solidFill>
                  <a:schemeClr val="accent2"/>
                </a:solidFill>
              </a:rPr>
              <a:t>КАК УЧЕСТЬ требования новых ФГОС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331870655"/>
              </p:ext>
            </p:extLst>
          </p:nvPr>
        </p:nvGraphicFramePr>
        <p:xfrm>
          <a:off x="251519" y="2204864"/>
          <a:ext cx="84969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96563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15480"/>
            <a:ext cx="9144000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300" b="1" dirty="0" smtClean="0">
                <a:solidFill>
                  <a:schemeClr val="accent2"/>
                </a:solidFill>
              </a:rPr>
              <a:t>КАК УЧЕСТЬ требования новых ФГОС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92480222"/>
              </p:ext>
            </p:extLst>
          </p:nvPr>
        </p:nvGraphicFramePr>
        <p:xfrm>
          <a:off x="287523" y="2276872"/>
          <a:ext cx="856895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6994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15480"/>
            <a:ext cx="9144000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Особенности рабочих программ учебных предметов, курсов и модулей по ФГОС-2021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398969353"/>
              </p:ext>
            </p:extLst>
          </p:nvPr>
        </p:nvGraphicFramePr>
        <p:xfrm>
          <a:off x="395535" y="2060848"/>
          <a:ext cx="8605769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3950080468"/>
              </p:ext>
            </p:extLst>
          </p:nvPr>
        </p:nvGraphicFramePr>
        <p:xfrm>
          <a:off x="395536" y="3766356"/>
          <a:ext cx="860576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xmlns="" val="42544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15480"/>
            <a:ext cx="9144000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Особенности рабочих программ учебных предметов, курсов и модулей по ФГОС-2021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66745718"/>
              </p:ext>
            </p:extLst>
          </p:nvPr>
        </p:nvGraphicFramePr>
        <p:xfrm>
          <a:off x="173661" y="2132966"/>
          <a:ext cx="879667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2304650817"/>
              </p:ext>
            </p:extLst>
          </p:nvPr>
        </p:nvGraphicFramePr>
        <p:xfrm>
          <a:off x="173661" y="3717032"/>
          <a:ext cx="879667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xmlns="" val="271308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28981"/>
            <a:ext cx="9144000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Особенности рабочих программ учебных предметов, курсов и модулей по ФГОС-2021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762444636"/>
              </p:ext>
            </p:extLst>
          </p:nvPr>
        </p:nvGraphicFramePr>
        <p:xfrm>
          <a:off x="173661" y="2636912"/>
          <a:ext cx="879667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35156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75912"/>
            <a:ext cx="8126617" cy="1008112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Границы аудиторной нагрузки на уровне НОО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89" y="2348880"/>
            <a:ext cx="5426216" cy="397808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796136" y="2355789"/>
            <a:ext cx="3205169" cy="37856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/>
                </a:solidFill>
              </a:rPr>
              <a:t>* Учитывайте изменения, которые Минпросвещения планирует внести во ФГОС-2021 НОО. </a:t>
            </a:r>
          </a:p>
          <a:p>
            <a:endParaRPr lang="ru-RU" sz="2000" b="1" dirty="0" smtClean="0">
              <a:solidFill>
                <a:schemeClr val="accent2"/>
              </a:solidFill>
            </a:endParaRPr>
          </a:p>
          <a:p>
            <a:r>
              <a:rPr lang="ru-RU" sz="2000" b="1" dirty="0" smtClean="0">
                <a:solidFill>
                  <a:schemeClr val="accent2"/>
                </a:solidFill>
              </a:rPr>
              <a:t>Если проект изменений примут к 1 сентября, то максимальная нагрузка на уровне НОО будет </a:t>
            </a: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3345 часов</a:t>
            </a:r>
            <a:endParaRPr lang="ru-RU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047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75912"/>
            <a:ext cx="8126617" cy="1008112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Границы аудиторной нагрузки на уровне ООО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9" name="TextBox 8"/>
          <p:cNvSpPr txBox="1"/>
          <p:nvPr/>
        </p:nvSpPr>
        <p:spPr>
          <a:xfrm>
            <a:off x="5796136" y="2355789"/>
            <a:ext cx="3205169" cy="37856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/>
                </a:solidFill>
              </a:rPr>
              <a:t>* Учитывайте изменения, которые Минпросвещения планирует внести во ФГОС-2021 ООО. </a:t>
            </a:r>
          </a:p>
          <a:p>
            <a:endParaRPr lang="ru-RU" sz="2000" b="1" dirty="0" smtClean="0">
              <a:solidFill>
                <a:schemeClr val="accent2"/>
              </a:solidFill>
            </a:endParaRPr>
          </a:p>
          <a:p>
            <a:r>
              <a:rPr lang="ru-RU" sz="2000" b="1" dirty="0" smtClean="0">
                <a:solidFill>
                  <a:schemeClr val="accent2"/>
                </a:solidFill>
              </a:rPr>
              <a:t>Если проект изменений примут к 1 сентября, то максимальная нагрузка на уровне ООО будет </a:t>
            </a: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5848 часов</a:t>
            </a:r>
            <a:endParaRPr lang="ru-RU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355790"/>
            <a:ext cx="5478467" cy="378565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76691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38170"/>
            <a:ext cx="8666576" cy="1008112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Учебные предметы, курсы и модули по выбору родителей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420888"/>
            <a:ext cx="7272808" cy="381642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2507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338170"/>
            <a:ext cx="9062112" cy="1008112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Учебные предметы, которые включают учебные курсы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338" y="2708920"/>
            <a:ext cx="8350006" cy="276351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03554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338170"/>
            <a:ext cx="9062112" cy="1008112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Учебные предметы, которые включают учебные курсы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520" y="2708920"/>
            <a:ext cx="8266847" cy="282020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25429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412776"/>
            <a:ext cx="8922338" cy="576064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ВАЖНО</a:t>
            </a:r>
            <a:endParaRPr lang="ru-RU" sz="3200" b="1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8" name="TextBox 7"/>
          <p:cNvSpPr txBox="1"/>
          <p:nvPr/>
        </p:nvSpPr>
        <p:spPr>
          <a:xfrm>
            <a:off x="292514" y="2090216"/>
            <a:ext cx="88176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УБРАЛИ </a:t>
            </a:r>
            <a:r>
              <a:rPr lang="ru-RU" sz="2800" dirty="0" smtClean="0">
                <a:sym typeface="Wingdings" panose="05000000000000000000" pitchFamily="2" charset="2"/>
              </a:rPr>
              <a:t>все пять направлений внеурочной деятельности</a:t>
            </a:r>
          </a:p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НОВЫЕ ФГОС </a:t>
            </a:r>
            <a:r>
              <a:rPr lang="ru-RU" sz="2800" dirty="0" smtClean="0">
                <a:sym typeface="Wingdings" panose="05000000000000000000" pitchFamily="2" charset="2"/>
              </a:rPr>
              <a:t>подробнее описывают результаты освоения программы</a:t>
            </a:r>
          </a:p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ОФОРМЛЕНИЕ И СТРУКТУРА </a:t>
            </a:r>
            <a:r>
              <a:rPr lang="ru-RU" sz="2800" dirty="0" smtClean="0">
                <a:sym typeface="Wingdings" panose="05000000000000000000" pitchFamily="2" charset="2"/>
              </a:rPr>
              <a:t>рабочих программ в одной ООП должны быть одинаковыми</a:t>
            </a:r>
          </a:p>
        </p:txBody>
      </p:sp>
    </p:spTree>
    <p:extLst>
      <p:ext uri="{BB962C8B-B14F-4D97-AF65-F5344CB8AC3E}">
        <p14:creationId xmlns:p14="http://schemas.microsoft.com/office/powerpoint/2010/main" xmlns="" val="334216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412776"/>
            <a:ext cx="8922338" cy="576064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ВАЖНО</a:t>
            </a:r>
            <a:endParaRPr lang="ru-RU" sz="3200" b="1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8" name="TextBox 7"/>
          <p:cNvSpPr txBox="1"/>
          <p:nvPr/>
        </p:nvSpPr>
        <p:spPr>
          <a:xfrm>
            <a:off x="186573" y="1988840"/>
            <a:ext cx="881765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НА ВЕСЬ СРОК </a:t>
            </a:r>
            <a:r>
              <a:rPr lang="ru-RU" sz="2600" dirty="0" smtClean="0">
                <a:sym typeface="Wingdings" panose="05000000000000000000" pitchFamily="2" charset="2"/>
              </a:rPr>
              <a:t>обучения, а не на один год, нужно разрабатывать рабочие программы по учебным предметам, курсам и модулям</a:t>
            </a:r>
          </a:p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 </a:t>
            </a:r>
            <a:r>
              <a:rPr lang="ru-RU" sz="2600" dirty="0" smtClean="0">
                <a:sym typeface="Wingdings" panose="05000000000000000000" pitchFamily="2" charset="2"/>
              </a:rPr>
              <a:t>Рабочие программы учебных предметов, учебных курсов, учебных модулей, курсов внеурочной деятельности </a:t>
            </a:r>
            <a:r>
              <a:rPr lang="ru-RU" sz="2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ПОЛНОСТЬЮ ФОРМИРОВАТЬ</a:t>
            </a:r>
            <a:r>
              <a:rPr lang="ru-RU" sz="2600" b="1" dirty="0" smtClean="0">
                <a:sym typeface="Wingdings" panose="05000000000000000000" pitchFamily="2" charset="2"/>
              </a:rPr>
              <a:t> </a:t>
            </a:r>
            <a:r>
              <a:rPr lang="ru-RU" sz="2600" dirty="0" smtClean="0">
                <a:sym typeface="Wingdings" panose="05000000000000000000" pitchFamily="2" charset="2"/>
              </a:rPr>
              <a:t>с учетом рабочей программы воспитания, а не только тематическое планирование</a:t>
            </a:r>
            <a:endParaRPr lang="ru-RU" sz="2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97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57" y="476672"/>
            <a:ext cx="8605769" cy="1066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Тема 1. Работа по ФГОС-2021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412776"/>
            <a:ext cx="8922338" cy="576064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ВАЖНО</a:t>
            </a:r>
            <a:endParaRPr lang="ru-RU" sz="3200" b="1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8" name="TextBox 7"/>
          <p:cNvSpPr txBox="1"/>
          <p:nvPr/>
        </p:nvSpPr>
        <p:spPr>
          <a:xfrm>
            <a:off x="186573" y="2175666"/>
            <a:ext cx="881765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</a:t>
            </a:r>
            <a:r>
              <a:rPr lang="ru-RU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3000" dirty="0" smtClean="0">
                <a:sym typeface="Wingdings" panose="05000000000000000000" pitchFamily="2" charset="2"/>
              </a:rPr>
              <a:t>Программа </a:t>
            </a:r>
            <a:r>
              <a:rPr lang="ru-RU" sz="3000" dirty="0" smtClean="0">
                <a:sym typeface="Wingdings" panose="05000000000000000000" pitchFamily="2" charset="2"/>
              </a:rPr>
              <a:t>формирования УУД – </a:t>
            </a:r>
            <a:r>
              <a:rPr lang="ru-RU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ОДИНАКОВОЕ НАЗВАНИЕ </a:t>
            </a:r>
            <a:r>
              <a:rPr lang="ru-RU" sz="3000" dirty="0" smtClean="0">
                <a:sym typeface="Wingdings" panose="05000000000000000000" pitchFamily="2" charset="2"/>
              </a:rPr>
              <a:t>на уровнях НОО и </a:t>
            </a:r>
            <a:r>
              <a:rPr lang="ru-RU" sz="3000" dirty="0" smtClean="0">
                <a:sym typeface="Wingdings" panose="05000000000000000000" pitchFamily="2" charset="2"/>
              </a:rPr>
              <a:t>ООО. </a:t>
            </a:r>
          </a:p>
          <a:p>
            <a:pPr>
              <a:spcBef>
                <a:spcPts val="1200"/>
              </a:spcBef>
            </a:pPr>
            <a:r>
              <a:rPr lang="ru-RU" sz="3000" dirty="0" smtClean="0">
                <a:sym typeface="Wingdings" panose="05000000000000000000" pitchFamily="2" charset="2"/>
              </a:rPr>
              <a:t>+ зафиксировали </a:t>
            </a:r>
            <a:r>
              <a:rPr lang="ru-RU" sz="3000" dirty="0" smtClean="0">
                <a:sym typeface="Wingdings" panose="05000000000000000000" pitchFamily="2" charset="2"/>
              </a:rPr>
              <a:t>формирование знаний и навыков в области </a:t>
            </a:r>
            <a:r>
              <a:rPr lang="ru-RU" sz="3000" dirty="0" smtClean="0">
                <a:sym typeface="Wingdings" panose="05000000000000000000" pitchFamily="2" charset="2"/>
              </a:rPr>
              <a:t>финансовой грамотности и устойчивого развития общества</a:t>
            </a:r>
            <a:endParaRPr lang="ru-RU" sz="3000" dirty="0" smtClean="0">
              <a:sym typeface="Wingdings" panose="05000000000000000000" pitchFamily="2" charset="2"/>
            </a:endParaRPr>
          </a:p>
          <a:p>
            <a:pPr algn="ctr">
              <a:spcBef>
                <a:spcPts val="1200"/>
              </a:spcBef>
            </a:pPr>
            <a:endParaRPr lang="ru-RU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5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2. Осенние ВПР – 2022 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98884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Письмо Рособрнадзора от 22.03.2022 № 01-28/08-01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Письмо Рособрнадзора от 22.03.2022 № 01-31/08-01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37463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206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2. Осенние ВПР – 2022 </a:t>
            </a:r>
            <a:endParaRPr lang="ru-RU" sz="4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7" y="1655122"/>
            <a:ext cx="6048672" cy="488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22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206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2. Осенние ВПР – 2022 </a:t>
            </a:r>
            <a:endParaRPr lang="ru-RU" sz="4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700808"/>
            <a:ext cx="8424936" cy="41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64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98884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600" dirty="0" smtClean="0">
                <a:sym typeface="Wingdings" panose="05000000000000000000" pitchFamily="2" charset="2"/>
              </a:rPr>
              <a:t> </a:t>
            </a:r>
            <a:r>
              <a:rPr lang="ru-RU" sz="3200" dirty="0" smtClean="0">
                <a:sym typeface="Wingdings" panose="05000000000000000000" pitchFamily="2" charset="2"/>
              </a:rPr>
              <a:t>Письмо Минпросвещения от 15.04.2022 № СК-295/06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600" dirty="0" smtClean="0">
                <a:sym typeface="Wingdings" panose="05000000000000000000" pitchFamily="2" charset="2"/>
              </a:rPr>
              <a:t> </a:t>
            </a:r>
            <a:r>
              <a:rPr lang="ru-RU" sz="3200" dirty="0" smtClean="0">
                <a:sym typeface="Wingdings" panose="05000000000000000000" pitchFamily="2" charset="2"/>
              </a:rPr>
              <a:t>Письмо Минпросвещения от 17.06.2022 № АБ-1611/06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600" dirty="0">
                <a:sym typeface="Wingdings" panose="05000000000000000000" pitchFamily="2" charset="2"/>
              </a:rPr>
              <a:t> </a:t>
            </a:r>
            <a:r>
              <a:rPr lang="ru-RU" sz="3200" dirty="0">
                <a:sym typeface="Wingdings" panose="05000000000000000000" pitchFamily="2" charset="2"/>
              </a:rPr>
              <a:t>Письмо Минпросвещения от 17.06.2022 </a:t>
            </a:r>
            <a:r>
              <a:rPr lang="ru-RU" sz="3200" dirty="0" smtClean="0">
                <a:sym typeface="Wingdings" panose="05000000000000000000" pitchFamily="2" charset="2"/>
              </a:rPr>
              <a:t>№ 03-871</a:t>
            </a:r>
            <a:endParaRPr lang="ru-RU" sz="32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5992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700808"/>
            <a:ext cx="6768752" cy="4652668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2355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81888" y="1715583"/>
            <a:ext cx="88826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Поднятие и спуск флага</a:t>
            </a:r>
          </a:p>
          <a:p>
            <a:endParaRPr lang="ru-RU" dirty="0"/>
          </a:p>
          <a:p>
            <a:pPr algn="just"/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Знаменная группа </a:t>
            </a:r>
            <a:r>
              <a:rPr lang="ru-RU" sz="2400" dirty="0" smtClean="0"/>
              <a:t>– школьники, которые добились высоких результатов в учебной, научной, спортивной, творческой и общественно значимой деятельности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66704" y="3725561"/>
            <a:ext cx="8712968" cy="261610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2"/>
                </a:solidFill>
              </a:rPr>
              <a:t>Кто принимает участие в церемонии поднятия (спуска) флага:</a:t>
            </a:r>
          </a:p>
          <a:p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</a:t>
            </a:r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200" dirty="0" smtClean="0">
                <a:sym typeface="Wingdings" panose="05000000000000000000" pitchFamily="2" charset="2"/>
              </a:rPr>
              <a:t>Ученики</a:t>
            </a:r>
          </a:p>
          <a:p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</a:t>
            </a:r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200" dirty="0" smtClean="0">
                <a:sym typeface="Wingdings" panose="05000000000000000000" pitchFamily="2" charset="2"/>
              </a:rPr>
              <a:t>Представители совета обучающихся</a:t>
            </a:r>
          </a:p>
          <a:p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</a:t>
            </a:r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200" dirty="0" smtClean="0">
                <a:sym typeface="Wingdings" panose="05000000000000000000" pitchFamily="2" charset="2"/>
              </a:rPr>
              <a:t>Представители совета родителей</a:t>
            </a:r>
          </a:p>
          <a:p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</a:t>
            </a:r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200" dirty="0" smtClean="0">
                <a:sym typeface="Wingdings" panose="05000000000000000000" pitchFamily="2" charset="2"/>
              </a:rPr>
              <a:t>Педагоги</a:t>
            </a:r>
          </a:p>
          <a:p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</a:t>
            </a:r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ru-RU" sz="2200" dirty="0" smtClean="0">
                <a:sym typeface="Wingdings" panose="05000000000000000000" pitchFamily="2" charset="2"/>
              </a:rPr>
              <a:t>Администрация школы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245912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81888" y="1844824"/>
            <a:ext cx="888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Поднятие и спуск флага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636912"/>
            <a:ext cx="7014528" cy="334374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45912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81888" y="1844824"/>
            <a:ext cx="888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Цикл занятий «Разговоры о важном»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155" y="2564904"/>
            <a:ext cx="8526065" cy="3429479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029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0" y="1844824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Тематика цикла занятий «Разговоры о важном»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20888"/>
            <a:ext cx="5210192" cy="37627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09" r="4433"/>
          <a:stretch>
            <a:fillRect/>
          </a:stretch>
        </p:blipFill>
        <p:spPr>
          <a:xfrm>
            <a:off x="4644008" y="3501008"/>
            <a:ext cx="4248472" cy="246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667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0" y="1844824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Тематика цикла занятий «Разговоры о важном»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88" y="2372104"/>
            <a:ext cx="4706136" cy="3574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4803" y="2372104"/>
            <a:ext cx="4568741" cy="22090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20"/>
          <a:stretch>
            <a:fillRect/>
          </a:stretch>
        </p:blipFill>
        <p:spPr>
          <a:xfrm>
            <a:off x="4788024" y="4581128"/>
            <a:ext cx="3916150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562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61860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ru-RU" sz="3600" b="1" dirty="0">
                <a:solidFill>
                  <a:schemeClr val="tx1"/>
                </a:solidFill>
              </a:rPr>
              <a:t>3</a:t>
            </a:r>
            <a:r>
              <a:rPr lang="ru-RU" sz="3600" b="1" dirty="0" smtClean="0">
                <a:solidFill>
                  <a:schemeClr val="tx1"/>
                </a:solidFill>
              </a:rPr>
              <a:t>. Патриотическое воспитание и </a:t>
            </a:r>
            <a:r>
              <a:rPr lang="ru-RU" sz="3600" b="1" dirty="0" err="1" smtClean="0">
                <a:solidFill>
                  <a:schemeClr val="tx1"/>
                </a:solidFill>
              </a:rPr>
              <a:t>госсимволы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0" y="1844824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Тематика цикла занятий «Разговоры о важном»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420890"/>
            <a:ext cx="4644008" cy="27414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7233" y="2564904"/>
            <a:ext cx="4606767" cy="235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731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235" y="1988840"/>
            <a:ext cx="8317781" cy="3037766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200" dirty="0" smtClean="0">
                <a:sym typeface="Wingdings" panose="05000000000000000000" pitchFamily="2" charset="2"/>
              </a:rPr>
              <a:t> </a:t>
            </a:r>
            <a:r>
              <a:rPr lang="ru-RU" dirty="0" smtClean="0">
                <a:sym typeface="Wingdings" panose="05000000000000000000" pitchFamily="2" charset="2"/>
              </a:rPr>
              <a:t>Распоряжение Правительства от 31.12.2019 № 3273-р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200" dirty="0" smtClean="0">
                <a:sym typeface="Wingdings" panose="05000000000000000000" pitchFamily="2" charset="2"/>
              </a:rPr>
              <a:t> </a:t>
            </a:r>
            <a:r>
              <a:rPr lang="ru-RU" dirty="0" smtClean="0">
                <a:sym typeface="Wingdings" panose="05000000000000000000" pitchFamily="2" charset="2"/>
              </a:rPr>
              <a:t>Проект модели национальной системы учительского роста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3200" dirty="0">
                <a:sym typeface="Wingdings" panose="05000000000000000000" pitchFamily="2" charset="2"/>
              </a:rPr>
              <a:t> </a:t>
            </a:r>
            <a:r>
              <a:rPr lang="ru-RU" dirty="0" smtClean="0">
                <a:sym typeface="Wingdings" panose="05000000000000000000" pitchFamily="2" charset="2"/>
              </a:rPr>
              <a:t>Проект Порядка проведения аттестации педагогических работников образовательных организаций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8280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910" y="1813274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Средства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3" y="2489680"/>
            <a:ext cx="8211147" cy="381964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67720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910" y="1813274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Средства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6376" y="2436032"/>
            <a:ext cx="4286848" cy="377242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060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2025682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Проект новой модели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068960"/>
            <a:ext cx="3604037" cy="19061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3519" y="3645024"/>
            <a:ext cx="752432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40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2025682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Проект новой модели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96952"/>
            <a:ext cx="4716016" cy="17661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5208" y="3861048"/>
            <a:ext cx="712879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669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2025682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Проект новой модели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809702"/>
            <a:ext cx="2945247" cy="11809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695" y="2886162"/>
            <a:ext cx="2945247" cy="11189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4221088"/>
            <a:ext cx="8108790" cy="113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220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1916832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Баллы в новой модели аттестации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96952"/>
            <a:ext cx="9144000" cy="284877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653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1916832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Категории учителей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320" y="2676292"/>
            <a:ext cx="8730891" cy="276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835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1822929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Категории учителей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7" y="2558870"/>
            <a:ext cx="5786300" cy="17573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4653136"/>
            <a:ext cx="7788065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7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1822929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Категории учителей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666945"/>
            <a:ext cx="7344816" cy="14619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3646" y="4437112"/>
            <a:ext cx="6259734" cy="14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348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76" y="1720721"/>
            <a:ext cx="8317781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Модель НСУР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1091690253"/>
              </p:ext>
            </p:extLst>
          </p:nvPr>
        </p:nvGraphicFramePr>
        <p:xfrm>
          <a:off x="369876" y="2302147"/>
          <a:ext cx="84969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198232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746474"/>
            <a:ext cx="9062112" cy="10668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Тема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ru-RU" sz="3600" b="1" dirty="0" smtClean="0">
                <a:solidFill>
                  <a:schemeClr val="tx1"/>
                </a:solidFill>
              </a:rPr>
              <a:t>. Новая модель аттестации педагогов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836937"/>
            <a:ext cx="8738584" cy="648072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Система новых «учительских» должностей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50" y="3212977"/>
            <a:ext cx="911755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816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766716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40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Распоряжение Минпросвещения от 25.12.2019 № Р-145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Распоряжение Правительства от 31.12.2019 № 3273-р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46654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72" y="2132856"/>
            <a:ext cx="8278380" cy="313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28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755438"/>
            <a:ext cx="8659433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432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4132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26876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Документы, чтобы реализовать </a:t>
            </a:r>
            <a:r>
              <a:rPr lang="ru-RU" sz="3600" b="1" dirty="0" smtClean="0">
                <a:solidFill>
                  <a:schemeClr val="accent2"/>
                </a:solidFill>
              </a:rPr>
              <a:t>систему</a:t>
            </a:r>
            <a:endParaRPr lang="ru-RU" sz="3600" b="1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254" y="2494525"/>
            <a:ext cx="7284720" cy="362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37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4132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26876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Документы, чтобы реализовать </a:t>
            </a:r>
            <a:r>
              <a:rPr lang="ru-RU" sz="3600" b="1" dirty="0" smtClean="0">
                <a:solidFill>
                  <a:schemeClr val="accent2"/>
                </a:solidFill>
              </a:rPr>
              <a:t>систему</a:t>
            </a:r>
            <a:endParaRPr lang="ru-RU" sz="3600" b="1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3440" y="2989336"/>
            <a:ext cx="3785901" cy="238388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36" y="2411914"/>
            <a:ext cx="4840780" cy="36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47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4132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41" y="134497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Алгоритм, чтобы внедрить систему </a:t>
            </a:r>
            <a:r>
              <a:rPr lang="ru-RU" sz="3600" b="1" dirty="0" smtClean="0">
                <a:solidFill>
                  <a:schemeClr val="accent2"/>
                </a:solidFill>
              </a:rPr>
              <a:t>в </a:t>
            </a:r>
            <a:r>
              <a:rPr lang="ru-RU" sz="3600" b="1" dirty="0" smtClean="0">
                <a:solidFill>
                  <a:schemeClr val="accent2"/>
                </a:solidFill>
              </a:rPr>
              <a:t>школе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1504902986"/>
              </p:ext>
            </p:extLst>
          </p:nvPr>
        </p:nvGraphicFramePr>
        <p:xfrm>
          <a:off x="323572" y="2565926"/>
          <a:ext cx="8496945" cy="402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16775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413288"/>
            <a:ext cx="8820428" cy="1066800"/>
          </a:xfrm>
        </p:spPr>
        <p:txBody>
          <a:bodyPr>
            <a:noAutofit/>
          </a:bodyPr>
          <a:lstStyle/>
          <a:p>
            <a:r>
              <a:rPr lang="ru-RU" sz="4600" b="1" dirty="0" smtClean="0">
                <a:solidFill>
                  <a:schemeClr val="tx1"/>
                </a:solidFill>
              </a:rPr>
              <a:t>Тема 5. Наставничество</a:t>
            </a:r>
            <a:endParaRPr lang="ru-RU" sz="4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41" y="1344970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600" b="1" dirty="0" smtClean="0">
                <a:solidFill>
                  <a:schemeClr val="accent2"/>
                </a:solidFill>
              </a:rPr>
              <a:t>Алгоритм, чтобы внедрить систему наставничества в школе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703421162"/>
              </p:ext>
            </p:extLst>
          </p:nvPr>
        </p:nvGraphicFramePr>
        <p:xfrm>
          <a:off x="246094" y="2613794"/>
          <a:ext cx="84969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7652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</a:t>
            </a:r>
            <a:r>
              <a:rPr lang="ru-RU" b="1" dirty="0">
                <a:solidFill>
                  <a:schemeClr val="tx1"/>
                </a:solidFill>
              </a:rPr>
              <a:t>6</a:t>
            </a:r>
            <a:r>
              <a:rPr lang="ru-RU" b="1" dirty="0" smtClean="0">
                <a:solidFill>
                  <a:schemeClr val="tx1"/>
                </a:solidFill>
              </a:rPr>
              <a:t>. Общероссийская оценка по модели </a:t>
            </a:r>
            <a:r>
              <a:rPr lang="en-US" b="1" dirty="0" smtClean="0">
                <a:solidFill>
                  <a:schemeClr val="tx1"/>
                </a:solidFill>
              </a:rPr>
              <a:t>PISA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2132856"/>
            <a:ext cx="8847453" cy="303776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40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Письмо Рособрнадзора от 17.03.2022 № 01-24/01-01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4000" dirty="0" smtClean="0">
                <a:sym typeface="Wingdings" panose="05000000000000000000" pitchFamily="2" charset="2"/>
              </a:rPr>
              <a:t> </a:t>
            </a:r>
            <a:r>
              <a:rPr lang="ru-RU" sz="3600" dirty="0" smtClean="0">
                <a:sym typeface="Wingdings" panose="05000000000000000000" pitchFamily="2" charset="2"/>
              </a:rPr>
              <a:t>Проект приказа Рособрнадзора от 04.07.2022 № 01/02/07-22/00129279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1697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</a:t>
            </a:r>
            <a:r>
              <a:rPr lang="ru-RU" b="1" dirty="0">
                <a:solidFill>
                  <a:schemeClr val="tx1"/>
                </a:solidFill>
              </a:rPr>
              <a:t>6</a:t>
            </a:r>
            <a:r>
              <a:rPr lang="ru-RU" b="1" dirty="0" smtClean="0">
                <a:solidFill>
                  <a:schemeClr val="tx1"/>
                </a:solidFill>
              </a:rPr>
              <a:t>. Общероссийская оценка по модели </a:t>
            </a:r>
            <a:r>
              <a:rPr lang="en-US" b="1" dirty="0" smtClean="0">
                <a:solidFill>
                  <a:schemeClr val="tx1"/>
                </a:solidFill>
              </a:rPr>
              <a:t>PISA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1844824"/>
            <a:ext cx="5040560" cy="469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82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72" y="699916"/>
            <a:ext cx="8820428" cy="10668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</a:t>
            </a:r>
            <a:r>
              <a:rPr lang="ru-RU" b="1" dirty="0">
                <a:solidFill>
                  <a:schemeClr val="tx1"/>
                </a:solidFill>
              </a:rPr>
              <a:t>6</a:t>
            </a:r>
            <a:r>
              <a:rPr lang="ru-RU" b="1" dirty="0" smtClean="0">
                <a:solidFill>
                  <a:schemeClr val="tx1"/>
                </a:solidFill>
              </a:rPr>
              <a:t>. Общероссийская оценка по модели </a:t>
            </a:r>
            <a:r>
              <a:rPr lang="en-US" b="1" dirty="0" smtClean="0">
                <a:solidFill>
                  <a:schemeClr val="tx1"/>
                </a:solidFill>
              </a:rPr>
              <a:t>PISA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2012726"/>
            <a:ext cx="5328592" cy="45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2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620688"/>
            <a:ext cx="9062112" cy="10668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</a:t>
            </a:r>
            <a:r>
              <a:rPr lang="ru-RU" b="1" dirty="0">
                <a:solidFill>
                  <a:schemeClr val="tx1"/>
                </a:solidFill>
              </a:rPr>
              <a:t>7</a:t>
            </a:r>
            <a:r>
              <a:rPr lang="ru-RU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8" y="1842685"/>
            <a:ext cx="8882600" cy="3037766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1200"/>
              </a:spcBef>
              <a:buNone/>
            </a:pPr>
            <a:r>
              <a:rPr lang="ru-RU" sz="3200" b="1" dirty="0" smtClean="0">
                <a:solidFill>
                  <a:schemeClr val="accent2"/>
                </a:solidFill>
              </a:rPr>
              <a:t>Нормативное основание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2600" dirty="0" smtClean="0">
                <a:sym typeface="Wingdings" panose="05000000000000000000" pitchFamily="2" charset="2"/>
              </a:rPr>
              <a:t> Концепция преподавания учебного предмета «Биология», протокол решения ФУМО от 29.04.2022 № 2/22</a:t>
            </a:r>
          </a:p>
          <a:p>
            <a:pPr marL="109728" indent="0">
              <a:spcBef>
                <a:spcPts val="1200"/>
              </a:spcBef>
              <a:buNone/>
            </a:pP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2600" dirty="0" smtClean="0">
                <a:sym typeface="Wingdings" panose="05000000000000000000" pitchFamily="2" charset="2"/>
              </a:rPr>
              <a:t> Концепция предметной области «Основы духовно-нравственной культуры народов России», протокол </a:t>
            </a:r>
            <a:r>
              <a:rPr lang="ru-RU" sz="2600" dirty="0">
                <a:sym typeface="Wingdings" panose="05000000000000000000" pitchFamily="2" charset="2"/>
              </a:rPr>
              <a:t>решения ФУМО от 29.04.2022 № </a:t>
            </a:r>
            <a:r>
              <a:rPr lang="ru-RU" sz="2600" dirty="0" smtClean="0">
                <a:sym typeface="Wingdings" panose="05000000000000000000" pitchFamily="2" charset="2"/>
              </a:rPr>
              <a:t>2/22</a:t>
            </a:r>
            <a:endParaRPr lang="ru-RU" sz="2600" dirty="0">
              <a:sym typeface="Wingdings" panose="05000000000000000000" pitchFamily="2" charset="2"/>
            </a:endParaRPr>
          </a:p>
          <a:p>
            <a:pPr marL="109728" indent="0">
              <a:spcBef>
                <a:spcPts val="1200"/>
              </a:spcBef>
              <a:buNone/>
            </a:pP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</a:t>
            </a:r>
            <a:r>
              <a:rPr lang="ru-RU" sz="2600" dirty="0" smtClean="0">
                <a:sym typeface="Wingdings" panose="05000000000000000000" pitchFamily="2" charset="2"/>
              </a:rPr>
              <a:t> Концепция экологического образования в системе общего образования, </a:t>
            </a:r>
            <a:r>
              <a:rPr lang="ru-RU" sz="2600" dirty="0">
                <a:sym typeface="Wingdings" panose="05000000000000000000" pitchFamily="2" charset="2"/>
              </a:rPr>
              <a:t>протокол решения ФУМО от 29.04.2022 № </a:t>
            </a:r>
            <a:r>
              <a:rPr lang="ru-RU" sz="2600" dirty="0" smtClean="0">
                <a:sym typeface="Wingdings" panose="05000000000000000000" pitchFamily="2" charset="2"/>
              </a:rPr>
              <a:t>2/22</a:t>
            </a:r>
            <a:endParaRPr lang="ru-RU" sz="2600" dirty="0">
              <a:sym typeface="Wingdings" panose="05000000000000000000" pitchFamily="2" charset="2"/>
            </a:endParaRPr>
          </a:p>
          <a:p>
            <a:pPr marL="109728" indent="0">
              <a:spcBef>
                <a:spcPts val="1200"/>
              </a:spcBef>
              <a:buNone/>
            </a:pPr>
            <a:endParaRPr lang="ru-RU" sz="2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387959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89" y="933020"/>
            <a:ext cx="9062112" cy="10668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</a:t>
            </a:r>
            <a:r>
              <a:rPr lang="ru-RU" b="1" dirty="0">
                <a:solidFill>
                  <a:schemeClr val="tx1"/>
                </a:solidFill>
              </a:rPr>
              <a:t>7</a:t>
            </a:r>
            <a:r>
              <a:rPr lang="ru-RU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13" y="2996952"/>
            <a:ext cx="8496944" cy="1800199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776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8" y="476672"/>
            <a:ext cx="9062112" cy="10668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Тема </a:t>
            </a:r>
            <a:r>
              <a:rPr lang="ru-RU" sz="3200" b="1" dirty="0">
                <a:solidFill>
                  <a:schemeClr val="tx1"/>
                </a:solidFill>
              </a:rPr>
              <a:t>7</a:t>
            </a:r>
            <a:r>
              <a:rPr lang="ru-RU" sz="32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137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учебного предмета «Биология»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943" y="2479576"/>
            <a:ext cx="875656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Отразить </a:t>
            </a:r>
            <a:r>
              <a:rPr lang="ru-RU" sz="2400" dirty="0" smtClean="0">
                <a:sym typeface="Wingdings" panose="05000000000000000000" pitchFamily="2" charset="2"/>
              </a:rPr>
              <a:t>в ПООП изменения в соответствии с новыми ФГОС НОО и </a:t>
            </a:r>
            <a:r>
              <a:rPr lang="ru-RU" sz="2400" dirty="0" smtClean="0">
                <a:sym typeface="Wingdings" panose="05000000000000000000" pitchFamily="2" charset="2"/>
              </a:rPr>
              <a:t>ООО</a:t>
            </a:r>
            <a:endParaRPr lang="ru-RU" sz="2400" dirty="0" smtClean="0">
              <a:sym typeface="Wingdings" panose="05000000000000000000" pitchFamily="2" charset="2"/>
            </a:endParaRP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Детализировать во ФГОС СОО требования к предметным результатам освоения предмета на базовом и углубленном уровнях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 рамках концепции предпрофессионального образования разработать индивидуальные образовательные траектории для подготовки к профессиям в области биологии и прикладных профессий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5468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7" name="TextBox 6"/>
          <p:cNvSpPr txBox="1"/>
          <p:nvPr/>
        </p:nvSpPr>
        <p:spPr>
          <a:xfrm>
            <a:off x="179512" y="2492896"/>
            <a:ext cx="8756565" cy="358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Привести УМК по биологии в соответствие с требованиями ФГОС ООО и СОО, а также Концепцией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Привести КИМ ГИА в соответствие с требованиями ФГОС ООО и СОО, а также Концепцией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Модернизировать комплект средств обучения по предмету, обеспечить школы комплектами лабораторного оборудования и реактивов</a:t>
            </a:r>
          </a:p>
          <a:p>
            <a:pPr>
              <a:spcBef>
                <a:spcPts val="1200"/>
              </a:spcBef>
            </a:pP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учебного предмета «Биология»</a:t>
            </a:r>
            <a:endParaRPr lang="ru-RU" sz="2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37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7" name="TextBox 6"/>
          <p:cNvSpPr txBox="1"/>
          <p:nvPr/>
        </p:nvSpPr>
        <p:spPr>
          <a:xfrm>
            <a:off x="179512" y="2492896"/>
            <a:ext cx="882857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Развивать олимпиады и конкурсы проектных и исследовательских работ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Ввести в штатное расписание должность лаборанта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учебного предмета «Биология»</a:t>
            </a:r>
            <a:endParaRPr lang="ru-RU" sz="2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3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07504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предметной области ОДНКНР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933" y="2492896"/>
            <a:ext cx="8756565" cy="2903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Реализация ОДНКНР в 5–6-х классах за счет федерального компонента в количестве 34 часов в год (один час в неделю). Учитывать федеральную и региональную специфику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 рамках федерального уровня изучать значимые для всей страны исторические события, культурные явления и достояния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42114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7" name="TextBox 6"/>
          <p:cNvSpPr txBox="1"/>
          <p:nvPr/>
        </p:nvSpPr>
        <p:spPr>
          <a:xfrm>
            <a:off x="204933" y="2492896"/>
            <a:ext cx="8756565" cy="329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 рамках регионального уровня изучать ключевые исторические личности и связанные с ними события, культурное наследие региона, его самобытные историко-культурные явления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Включать пять направлений историко-культурного материала: ценностно-мировоззренческое, историко-культурологическое, филолого-культурологическое, художественно-эстетическое, личностно развивающее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предметной области ОДНКНР</a:t>
            </a:r>
            <a:endParaRPr lang="ru-RU" sz="2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30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7" name="TextBox 6"/>
          <p:cNvSpPr txBox="1"/>
          <p:nvPr/>
        </p:nvSpPr>
        <p:spPr>
          <a:xfrm>
            <a:off x="204933" y="2492896"/>
            <a:ext cx="875656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Подчеркивать ведущую роль труда, образования и науки в развитии культуры, ценность научного знания и важность повседневных усилий в процессе совершенствования личности, приближения к идеалу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Достигать показателей сформированности нравственной культуры личности, которые сформулированы в Концепции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направления реализации концепции преподавания предметной области ОДНКНР</a:t>
            </a:r>
            <a:endParaRPr lang="ru-RU" sz="2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механизмы реализации концепции экологического образования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943" y="2479576"/>
            <a:ext cx="875656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Разработка методологических и нормативно-правовых оснований формирования базовых основ экологической культуры школьников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Актуализация ФГОС на основе базовой модели экологической культуры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Разработка и внедрение программного, учебно-методического обеспечения, цифрового контента для формирования и развития базовых основ экологической культуры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86663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механизмы реализации концепции экологического образования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933" y="2492896"/>
            <a:ext cx="8756565" cy="2709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Модернизация системы подготовки и дополнительного профобразования педагогических работников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Создание и функционирование инфраструктуры инновационной деятельности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Создание сети всероссийских, межрегиональных и региональных коммуникативных площадок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20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механизмы реализации концепции экологического образования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933" y="2492896"/>
            <a:ext cx="8756565" cy="2555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Вовлечение школьников в разработку и распространение среди местных жителей эколого-просветительской информации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Разработка и включение в перечень оценки результатов деятельности школ, показателей осуществления экологического образования и просвещения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64742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6" y="465664"/>
            <a:ext cx="9145501" cy="1066800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Тема </a:t>
            </a:r>
            <a:r>
              <a:rPr lang="ru-RU" sz="3400" b="1" dirty="0">
                <a:solidFill>
                  <a:schemeClr val="tx1"/>
                </a:solidFill>
              </a:rPr>
              <a:t>7</a:t>
            </a:r>
            <a:r>
              <a:rPr lang="ru-RU" sz="3400" b="1" dirty="0" smtClean="0">
                <a:solidFill>
                  <a:schemeClr val="tx1"/>
                </a:solidFill>
              </a:rPr>
              <a:t>. Новые предметные компетенции</a:t>
            </a:r>
            <a:endParaRPr lang="ru-RU" sz="3400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81888" y="1412776"/>
            <a:ext cx="88706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2"/>
                </a:solidFill>
              </a:rPr>
              <a:t>Основные механизмы реализации концепции экологического образования</a:t>
            </a:r>
            <a:endParaRPr lang="ru-RU" sz="2600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933" y="2492896"/>
            <a:ext cx="875656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Обеспечение мониторинга результатов экологического образования на разных уровнях: образовательной организации, муниципальном, региональном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 </a:t>
            </a:r>
            <a:r>
              <a:rPr lang="ru-RU" sz="2400" dirty="0" smtClean="0">
                <a:sym typeface="Wingdings" panose="05000000000000000000" pitchFamily="2" charset="2"/>
              </a:rPr>
              <a:t>Учет положений Концепции при разработке и реализации образовательных программ, программ просвещения, программ воспитательной деятельности и программ развития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xmlns="" val="2316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2802</TotalTime>
  <Words>1685</Words>
  <Application>Microsoft Office PowerPoint</Application>
  <PresentationFormat>Экран (4:3)</PresentationFormat>
  <Paragraphs>276</Paragraphs>
  <Slides>61</Slides>
  <Notes>60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Городская</vt:lpstr>
      <vt:lpstr>Августовский педсовет-2022:  семь нововведений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1. Работа по ФГОС-2021</vt:lpstr>
      <vt:lpstr>Тема 2. Осенние ВПР – 2022 </vt:lpstr>
      <vt:lpstr>Тема 2. Осенние ВПР – 2022 </vt:lpstr>
      <vt:lpstr>Тема 2. Осенние ВПР – 2022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3. Патриотическое воспитание и госсимволы 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4. Новая модель аттестации педагогов</vt:lpstr>
      <vt:lpstr>Тема 5. Наставничество</vt:lpstr>
      <vt:lpstr>Тема 5. Наставничество</vt:lpstr>
      <vt:lpstr>Тема 5. Наставничество</vt:lpstr>
      <vt:lpstr>Тема 5. Наставничество</vt:lpstr>
      <vt:lpstr>Тема 5. Наставничество</vt:lpstr>
      <vt:lpstr>Тема 5. Наставничество</vt:lpstr>
      <vt:lpstr>Тема 5. Наставничество</vt:lpstr>
      <vt:lpstr>Тема 6. Общероссийская оценка по модели PISA</vt:lpstr>
      <vt:lpstr>Тема 6. Общероссийская оценка по модели PISA</vt:lpstr>
      <vt:lpstr>Тема 6. Общероссийская оценка по модели PISA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  <vt:lpstr>Тема 7. Новые предметные компетенции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Кужель</cp:lastModifiedBy>
  <cp:revision>434</cp:revision>
  <dcterms:created xsi:type="dcterms:W3CDTF">2020-08-31T10:23:09Z</dcterms:created>
  <dcterms:modified xsi:type="dcterms:W3CDTF">2022-07-27T14:53:21Z</dcterms:modified>
</cp:coreProperties>
</file>