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5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43B736-76CD-4BAE-8004-E5E25F52536E}">
          <p14:sldIdLst>
            <p14:sldId id="256"/>
            <p14:sldId id="258"/>
            <p14:sldId id="259"/>
            <p14:sldId id="260"/>
            <p14:sldId id="261"/>
            <p14:sldId id="265"/>
            <p14:sldId id="262"/>
            <p14:sldId id="263"/>
            <p14:sldId id="264"/>
            <p14:sldId id="266"/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2520"/>
    <a:srgbClr val="A36125"/>
    <a:srgbClr val="D48844"/>
    <a:srgbClr val="640000"/>
    <a:srgbClr val="DDD6EA"/>
    <a:srgbClr val="FF6600"/>
    <a:srgbClr val="FF004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6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63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49425" y="341195"/>
            <a:ext cx="4316506" cy="2249167"/>
          </a:xfrm>
          <a:noFill/>
        </p:spPr>
        <p:txBody>
          <a:bodyPr>
            <a:noAutofit/>
          </a:bodyPr>
          <a:lstStyle/>
          <a:p>
            <a:r>
              <a:rPr lang="ru-RU" sz="6000" b="1" dirty="0" smtClean="0">
                <a:ln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Тульское культурное наследие</a:t>
            </a:r>
            <a:endParaRPr lang="ru-RU" sz="6000" b="1" dirty="0">
              <a:ln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4" y="0"/>
            <a:ext cx="5427453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53505" y="4341041"/>
            <a:ext cx="32142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Самовар</a:t>
            </a:r>
            <a:endParaRPr lang="ru-RU" sz="5400" b="1" cap="all" spc="0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723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1664175" y="180725"/>
            <a:ext cx="6033161" cy="5814053"/>
            <a:chOff x="367639" y="190500"/>
            <a:chExt cx="4258952" cy="4763637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639" y="190500"/>
              <a:ext cx="4258952" cy="4763637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73" t="9720" r="22193" b="6404"/>
            <a:stretch/>
          </p:blipFill>
          <p:spPr>
            <a:xfrm>
              <a:off x="663118" y="573205"/>
              <a:ext cx="3684896" cy="3914361"/>
            </a:xfrm>
            <a:prstGeom prst="rect">
              <a:avLst/>
            </a:prstGeom>
          </p:spPr>
        </p:pic>
      </p:grpSp>
      <p:sp>
        <p:nvSpPr>
          <p:cNvPr id="4" name="Прямоугольник 3"/>
          <p:cNvSpPr/>
          <p:nvPr/>
        </p:nvSpPr>
        <p:spPr>
          <a:xfrm>
            <a:off x="1773359" y="5934670"/>
            <a:ext cx="56984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Тульская </a:t>
            </a:r>
            <a:r>
              <a:rPr lang="ru-RU" sz="5400" b="1" cap="all" spc="0" dirty="0" err="1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всечка</a:t>
            </a:r>
            <a:endParaRPr lang="ru-RU" sz="5400" b="1" cap="all" spc="0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1259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62790" y="5636987"/>
            <a:ext cx="60320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Тульская </a:t>
            </a:r>
            <a:r>
              <a:rPr lang="ru-RU" sz="5400" b="1" cap="all" spc="0" dirty="0" err="1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всечка</a:t>
            </a:r>
            <a:endParaRPr lang="ru-RU" sz="5400" b="1" cap="all" spc="0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28050" y="231905"/>
            <a:ext cx="7301550" cy="5172608"/>
            <a:chOff x="4735775" y="190499"/>
            <a:chExt cx="6496332" cy="4763637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5775" y="190499"/>
              <a:ext cx="6496332" cy="4763637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0813" y="618405"/>
              <a:ext cx="5608213" cy="38532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4995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1009">
            <a:off x="1105381" y="1137464"/>
            <a:ext cx="6813495" cy="44526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596"/>
            <a:ext cx="9144000" cy="64508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3208" y="5873115"/>
            <a:ext cx="829783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Тульская городская игрушка</a:t>
            </a:r>
            <a:endParaRPr lang="ru-RU" sz="4400" b="1" cap="all" spc="0" dirty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8357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" t="3913" b="4662"/>
          <a:stretch/>
        </p:blipFill>
        <p:spPr>
          <a:xfrm rot="21263456">
            <a:off x="1008124" y="1122693"/>
            <a:ext cx="7086044" cy="44351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596"/>
            <a:ext cx="9144000" cy="64508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3208" y="5873115"/>
            <a:ext cx="829783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smtClean="0">
                <a:ln w="0"/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</a:rPr>
              <a:t>Яснополянская керамика</a:t>
            </a:r>
            <a:endParaRPr lang="ru-RU" sz="4400" b="1" cap="all" spc="0" dirty="0">
              <a:ln w="0"/>
              <a:solidFill>
                <a:srgbClr val="92D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9980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320119" cy="107721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dirty="0" err="1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Одоевское</a:t>
            </a:r>
            <a:r>
              <a:rPr lang="ru-RU" sz="32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</a:p>
          <a:p>
            <a:pPr algn="ctr"/>
            <a:r>
              <a:rPr lang="ru-RU" sz="32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кружево</a:t>
            </a:r>
            <a:endParaRPr lang="ru-RU" sz="3200" b="1" cap="all" spc="0" dirty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621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8744" y="5982299"/>
            <a:ext cx="829783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Гармоника Белобородова</a:t>
            </a:r>
            <a:endParaRPr lang="ru-RU" sz="4400" b="1" cap="all" spc="0" dirty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715407" y="-150126"/>
            <a:ext cx="7593437" cy="6527871"/>
            <a:chOff x="363208" y="-270036"/>
            <a:chExt cx="7593437" cy="6527871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1" r="14976"/>
            <a:stretch/>
          </p:blipFill>
          <p:spPr>
            <a:xfrm>
              <a:off x="968990" y="171763"/>
              <a:ext cx="6619165" cy="5715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r="16109"/>
            <a:stretch/>
          </p:blipFill>
          <p:spPr>
            <a:xfrm>
              <a:off x="363208" y="-270036"/>
              <a:ext cx="7593437" cy="65278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7942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8744" y="5982299"/>
            <a:ext cx="829783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Старейший велотрек </a:t>
            </a:r>
            <a:endParaRPr lang="ru-RU" sz="4400" b="1" cap="all" spc="0" dirty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04" y="614149"/>
            <a:ext cx="7157533" cy="53681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091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47" y="436011"/>
            <a:ext cx="7120720" cy="57677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581574" y="6227090"/>
            <a:ext cx="82978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3600" b="1" cap="all" spc="0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Треку 122 года</a:t>
            </a:r>
            <a:endParaRPr lang="ru-RU" sz="3600" b="1" cap="all" spc="0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5717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367" y="518615"/>
            <a:ext cx="6130342" cy="511399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8743" y="5678134"/>
            <a:ext cx="829783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Кондитерское дело</a:t>
            </a:r>
            <a:endParaRPr lang="ru-RU" sz="4400" b="1" cap="all" spc="0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1802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" t="12182" b="9328"/>
          <a:stretch/>
        </p:blipFill>
        <p:spPr>
          <a:xfrm>
            <a:off x="273381" y="928048"/>
            <a:ext cx="8650244" cy="46538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97660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26" y="914475"/>
            <a:ext cx="7194671" cy="47636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458743" y="5678134"/>
            <a:ext cx="829783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Булочка «</a:t>
            </a:r>
            <a:r>
              <a:rPr lang="ru-RU" sz="4400" b="1" cap="all" dirty="0" err="1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Веневка</a:t>
            </a:r>
            <a:r>
              <a:rPr lang="ru-RU" sz="4400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»</a:t>
            </a:r>
            <a:endParaRPr lang="ru-RU" sz="4400" b="1" cap="all" spc="0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6521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63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49425" y="341195"/>
            <a:ext cx="4316506" cy="2249167"/>
          </a:xfrm>
          <a:noFill/>
        </p:spPr>
        <p:txBody>
          <a:bodyPr>
            <a:noAutofit/>
          </a:bodyPr>
          <a:lstStyle/>
          <a:p>
            <a:r>
              <a:rPr lang="ru-RU" sz="6000" b="1" dirty="0" smtClean="0">
                <a:ln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Тульское культурное наследие</a:t>
            </a:r>
            <a:endParaRPr lang="ru-RU" sz="6000" b="1" dirty="0">
              <a:ln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038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31</Words>
  <Application>Microsoft Office PowerPoint</Application>
  <PresentationFormat>Экран (4:3)</PresentationFormat>
  <Paragraphs>14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Тульское культурное наследие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Тульское культурное наследие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user</cp:lastModifiedBy>
  <cp:revision>56</cp:revision>
  <dcterms:created xsi:type="dcterms:W3CDTF">2014-11-21T11:00:06Z</dcterms:created>
  <dcterms:modified xsi:type="dcterms:W3CDTF">2019-11-28T00:42:21Z</dcterms:modified>
</cp:coreProperties>
</file>