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-370" y="-67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7F984-49BF-48CF-BF1C-569200CB6B1E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5E823-26CE-4071-8EFD-483BCD932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504242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Итоги успеваемости школы за вторую четверть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271248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этом отчете представлены аналитические данные о успеваемости учеников за вторую четверть учебного года.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837724" y="5324356"/>
            <a:ext cx="382905" cy="382905"/>
          </a:xfrm>
          <a:prstGeom prst="roundRect">
            <a:avLst>
              <a:gd name="adj" fmla="val 2387820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868811"/>
            <a:ext cx="698777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Статистика посещаемости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4171117"/>
            <a:ext cx="287940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Посещаемость уроков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76238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Данные о посещаемости уроков за вторую четверть.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417111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Причины пропусков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14761" y="476238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Статистические данные по причинам пропусков занятий.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137047"/>
            <a:ext cx="664821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Средний балл по классам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2319695"/>
            <a:ext cx="3554730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4.2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6693337" y="34086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10 класс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324124" y="3904178"/>
            <a:ext cx="355473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Средний балл 10 класса.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237827" y="2319695"/>
            <a:ext cx="3554849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3.8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10607159" y="34086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11 класс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37827" y="3904178"/>
            <a:ext cx="35548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Средний балл 11 класса.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324124" y="5124926"/>
            <a:ext cx="3554730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3.5</a:t>
            </a:r>
            <a:endParaRPr lang="en-US" sz="6200" dirty="0"/>
          </a:p>
        </p:txBody>
      </p:sp>
      <p:sp>
        <p:nvSpPr>
          <p:cNvPr id="11" name="Text 8"/>
          <p:cNvSpPr/>
          <p:nvPr/>
        </p:nvSpPr>
        <p:spPr>
          <a:xfrm>
            <a:off x="6693337" y="621387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9 класс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324124" y="6709410"/>
            <a:ext cx="355473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Средний балл 9 класса.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6461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Динамика успеваемости по предметам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1181457" y="2531626"/>
            <a:ext cx="30480" cy="4933236"/>
          </a:xfrm>
          <a:prstGeom prst="roundRect">
            <a:avLst>
              <a:gd name="adj" fmla="val 329856"/>
            </a:avLst>
          </a:prstGeom>
          <a:solidFill>
            <a:srgbClr val="D6BADD"/>
          </a:solidFill>
          <a:ln/>
        </p:spPr>
      </p:sp>
      <p:sp>
        <p:nvSpPr>
          <p:cNvPr id="5" name="Shape 2"/>
          <p:cNvSpPr/>
          <p:nvPr/>
        </p:nvSpPr>
        <p:spPr>
          <a:xfrm>
            <a:off x="1435477" y="3054787"/>
            <a:ext cx="837724" cy="30480"/>
          </a:xfrm>
          <a:prstGeom prst="roundRect">
            <a:avLst>
              <a:gd name="adj" fmla="val 329856"/>
            </a:avLst>
          </a:prstGeom>
          <a:solidFill>
            <a:srgbClr val="D6BADD"/>
          </a:solidFill>
          <a:ln/>
        </p:spPr>
      </p:sp>
      <p:sp>
        <p:nvSpPr>
          <p:cNvPr id="6" name="Shape 3"/>
          <p:cNvSpPr/>
          <p:nvPr/>
        </p:nvSpPr>
        <p:spPr>
          <a:xfrm>
            <a:off x="927437" y="280082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12222" y="2901077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513290" y="27709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Русский язык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513290" y="3266480"/>
            <a:ext cx="57929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Анализ динамики успеваемости по русскому языку.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1435477" y="4651296"/>
            <a:ext cx="837724" cy="30480"/>
          </a:xfrm>
          <a:prstGeom prst="roundRect">
            <a:avLst>
              <a:gd name="adj" fmla="val 329856"/>
            </a:avLst>
          </a:prstGeom>
          <a:solidFill>
            <a:srgbClr val="D6BADD"/>
          </a:solidFill>
          <a:ln/>
        </p:spPr>
      </p:sp>
      <p:sp>
        <p:nvSpPr>
          <p:cNvPr id="11" name="Shape 8"/>
          <p:cNvSpPr/>
          <p:nvPr/>
        </p:nvSpPr>
        <p:spPr>
          <a:xfrm>
            <a:off x="927437" y="4397335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12222" y="4497586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513290" y="436745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Математика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513290" y="4862989"/>
            <a:ext cx="57929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Изменения успеваемости по математике за вторую четверть.</a:t>
            </a:r>
            <a:endParaRPr lang="en-US" sz="1850" dirty="0"/>
          </a:p>
        </p:txBody>
      </p:sp>
      <p:sp>
        <p:nvSpPr>
          <p:cNvPr id="15" name="Shape 12"/>
          <p:cNvSpPr/>
          <p:nvPr/>
        </p:nvSpPr>
        <p:spPr>
          <a:xfrm>
            <a:off x="1435477" y="6630829"/>
            <a:ext cx="837724" cy="30480"/>
          </a:xfrm>
          <a:prstGeom prst="roundRect">
            <a:avLst>
              <a:gd name="adj" fmla="val 329856"/>
            </a:avLst>
          </a:prstGeom>
          <a:solidFill>
            <a:srgbClr val="D6BADD"/>
          </a:solidFill>
          <a:ln/>
        </p:spPr>
      </p:sp>
      <p:sp>
        <p:nvSpPr>
          <p:cNvPr id="16" name="Shape 13"/>
          <p:cNvSpPr/>
          <p:nvPr/>
        </p:nvSpPr>
        <p:spPr>
          <a:xfrm>
            <a:off x="927437" y="637686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12222" y="6477119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513290" y="63469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История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513290" y="6842522"/>
            <a:ext cx="57929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Динамика успеваемости по истории.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15597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Выявленные лучшие ученики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2922984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376070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Иван Петров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37724" y="4256246"/>
            <a:ext cx="355473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Награды и достижения ученика.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427" y="2922984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51427" y="376070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Мария Иванова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751427" y="4256246"/>
            <a:ext cx="35548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Награды и достижения ученицы.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24" y="5357336"/>
            <a:ext cx="598408" cy="5984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7724" y="61950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Алексей Сидоров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37724" y="6690598"/>
            <a:ext cx="355473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Награды и достижения ученика.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37171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Результаты внеклассных мероприятий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138726"/>
            <a:ext cx="3614618" cy="2107406"/>
          </a:xfrm>
          <a:prstGeom prst="roundRect">
            <a:avLst>
              <a:gd name="adj" fmla="val 47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71059" y="3385661"/>
            <a:ext cx="290381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Школьный фестиваль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71059" y="3881199"/>
            <a:ext cx="31207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Результаты участия школьников в фестивале.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3138726"/>
            <a:ext cx="3614618" cy="2107406"/>
          </a:xfrm>
          <a:prstGeom prst="roundRect">
            <a:avLst>
              <a:gd name="adj" fmla="val 47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24993" y="3385661"/>
            <a:ext cx="312074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Спортивные соревнования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24993" y="4233148"/>
            <a:ext cx="31207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Успехи школьной команды на спортивных соревнованиях.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485448"/>
            <a:ext cx="7468553" cy="1372433"/>
          </a:xfrm>
          <a:prstGeom prst="roundRect">
            <a:avLst>
              <a:gd name="adj" fmla="val 7326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71059" y="5732383"/>
            <a:ext cx="284642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Творческие конкурсы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71059" y="6227921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Результаты участия в творческих конкурсах.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1030759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Факторы, повлиявшие на успеваемость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01572" y="2509004"/>
            <a:ext cx="14954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kern="0" spc="-4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5117187" y="2404705"/>
            <a:ext cx="351377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Качественное образование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001572" y="3758327"/>
            <a:ext cx="14954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kern="0" spc="-4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5918835" y="35584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Мотивация учеников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18835" y="4053959"/>
            <a:ext cx="40403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Роль мотивации и интереса в обучении.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001453" y="5175290"/>
            <a:ext cx="14954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kern="0" spc="-4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14" name="Text 9"/>
          <p:cNvSpPr/>
          <p:nvPr/>
        </p:nvSpPr>
        <p:spPr>
          <a:xfrm>
            <a:off x="6720364" y="4975384"/>
            <a:ext cx="357425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Внеклассные мероприятия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6720364" y="5470922"/>
            <a:ext cx="544199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Влияние внеклассной деятельности на успеваемость.</a:t>
            </a:r>
            <a:endParaRPr lang="en-US" sz="1850" dirty="0"/>
          </a:p>
        </p:txBody>
      </p:sp>
      <p:sp>
        <p:nvSpPr>
          <p:cNvPr id="16" name="Shape 11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001572" y="6592253"/>
            <a:ext cx="14954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kern="0" spc="-4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4</a:t>
            </a:r>
            <a:endParaRPr lang="en-US" sz="2350" dirty="0"/>
          </a:p>
        </p:txBody>
      </p:sp>
      <p:sp>
        <p:nvSpPr>
          <p:cNvPr id="19" name="Text 13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Работа с родителями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7522012" y="6887885"/>
            <a:ext cx="429160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Совместная работа учителей и родителей.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093" y="614720"/>
            <a:ext cx="7582614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kern="0" spc="-83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Планы на следующую четверть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093" y="2261354"/>
            <a:ext cx="1115258" cy="178450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16917" y="2484358"/>
            <a:ext cx="2906792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Повышение мотивации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716917" y="2946202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Новые подходы к мотивации учеников.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3" y="4045863"/>
            <a:ext cx="1115258" cy="178450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16917" y="4268867"/>
            <a:ext cx="504491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Развитие индивидуальных способностей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716917" y="4730710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Планы по развитию индивидуальных способностей учеников.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093" y="5830372"/>
            <a:ext cx="1115258" cy="178450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16917" y="6053376"/>
            <a:ext cx="3932873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Укрепление связи с родителями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716917" y="6515219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Планы по укреплению связи с родителями.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Office PowerPoint</Application>
  <PresentationFormat>Произвольный</PresentationFormat>
  <Paragraphs>68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Андрей Алексеевич</cp:lastModifiedBy>
  <cp:revision>2</cp:revision>
  <dcterms:created xsi:type="dcterms:W3CDTF">2025-01-13T05:44:50Z</dcterms:created>
  <dcterms:modified xsi:type="dcterms:W3CDTF">2025-01-13T05:46:23Z</dcterms:modified>
</cp:coreProperties>
</file>