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1210" r:id="rId3"/>
    <p:sldId id="1211" r:id="rId4"/>
    <p:sldId id="1213" r:id="rId5"/>
    <p:sldId id="1214" r:id="rId6"/>
    <p:sldId id="1212" r:id="rId7"/>
    <p:sldId id="1215" r:id="rId8"/>
    <p:sldId id="1217" r:id="rId9"/>
    <p:sldId id="1218" r:id="rId10"/>
    <p:sldId id="1216" r:id="rId11"/>
    <p:sldId id="1219" r:id="rId12"/>
    <p:sldId id="1222" r:id="rId13"/>
    <p:sldId id="1224" r:id="rId14"/>
    <p:sldId id="1220" r:id="rId15"/>
    <p:sldId id="1223" r:id="rId16"/>
    <p:sldId id="1221" r:id="rId17"/>
    <p:sldId id="286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-649" y="-94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зафиксировать инструктажи </a:t>
            </a:r>
            <a:b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 </a:t>
            </a:r>
          </a:p>
          <a:p>
            <a:pPr marL="63500" algn="l"/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Актион Охрана труда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599120" y="1506206"/>
            <a:ext cx="8707773" cy="265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каком документе зарегистрировать инструктаж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Обязательная форма для регистрации инструктажей не установлена. Работодатель сам определяет, в каком формате регистрировать инструктажи по охране труда (п. 3 письма Минтруда от 30.05.2022 № 15-2В-1677).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Зафиксировать инструктаж можно: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в журнале регистрации инструктажа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личной карточке инструктажа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3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вводного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1 «Дата»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 укажите фактическую дату проведения инструктажа. Дата должна совпадать с датой приема сотрудника на работу, поскольку работодатель должен провести вводный инструктаж сотрудника в день его приема на работу. Если работник, который уполномочен проводить инструктаж, отсутствует на работе, инструктаж проводит сотрудник, который его замещает, или директор предприятия.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2 «Фамилия, имя, отчество работника, прошедшего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запишите фамилию, имя, отчество работника, которому провели инструктаж.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3 «Профессия/ должность работника, прошедшего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должность, которая указана в трудовом договоре работника, которому провели инструктаж.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5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314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вводного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4 «Число, месяц, год рождения работника»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полностью дату рождения сотрудника.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5 «Наименования подразделения, в которое направляется работник»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название подразделения, отдела, цеха, в котором будет работать сотрудник.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6 «Фамилия, имя, отчество работника, проводившего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запишите полностью фамилию, имя, отчество сотрудника, который проводил инструктаж.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075" y="46206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6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240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вводного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7 «Профессия/должность работника, проводившего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должность, которая указана в трудовом договоре работника, который проводит инструктаж.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столбцах 8, 9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ставят свои подписи работник, который провел инструктаж, и сотрудник, которому провели инструктаж, после проведения инструктажа.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9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вводного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44" y="2066981"/>
            <a:ext cx="8315325" cy="38195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62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4327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регистрации инструктажей по охране труда на рабочем месте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1 «Дата»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фактическую дату проведения инструктажа.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2 «Фамилия, имя, отчество работника, прошедшего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запишите фамилию, имя, отчество работника, которому провели инструктаж.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3 «Профессия/должность работника, прошедшего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должность, которая указана в трудовом договоре работника, которому провели инструктаж.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4 «Число, месяц, год рождения работника»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полностью дату рождения сотрудника.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18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4573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регистрации инструктажей по охране труда на рабочем месте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5 «Вид инструктажа»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вид инструктажа, который был проведен работнику: первичный, повторный, внеплановый или целевой.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Столбец 6 «Причина проведения инструктажа (внепланового, целевого)»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заполняйте только при проведении внепланового и целевого инструктажей. В столбце укажите название, номер и дату документа, на основании которого был проведен внеплановый или целевой инструктаж.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7 «Фамилия, имя, отчество работника, проводившего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фамилию, имя, отчество сотрудника, который проводил инструктаж. Инструктаж проводит руководитель инструктируемого сотрудника.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95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383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регистрации инструктажей по охране труда на рабочем месте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Столбец 8 «Профессия/должность работника, проводившего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должность, которая указана в трудовом договоре работника, которой провел инструктаж.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столбце 9 «Наименование локального акта, в объеме которого проводили инструктаж»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укажите ЛНА, по которым проводили инструктаж.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столбцах 10, 11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ставят свои подписи работник, который провел инструктаж, и сотрудник, которому провели инструктаж, после проведения инструктажа.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53" y="503752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15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журнал регистрации инструктажей по охране труда на рабочем месте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33" y="1966463"/>
            <a:ext cx="7277769" cy="47139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8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285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разработать шаблон личной карточки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прохождения обучения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Разработайте самостоятельно бланк личной карточки обучения по охране труда, учитывая требования Порядка обучения № 2464. Подготовьте документ в соответствии с потребностями компании. Для этого проведите анализ инструктажей и стажировок, проводимых на предприятии.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64962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09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5312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личную карточку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прохождения обучения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1 «Фамилия, имя, отчество»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прописывают фамилию, имя </a:t>
            </a:r>
            <a:b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</a:b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и отчество работника, которого планируют инструктировать.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2 «Год рождения»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указывают год рождения работника.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3 «Профессия, специальность»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записывают должность работника по штатному расписанию.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4 «Цех»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указывают название цеха, в котором числится работник.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5 «Отдел</a:t>
            </a:r>
            <a:r>
              <a:rPr lang="en-US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 (</a:t>
            </a: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лаборатория)»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прописывают, в каком отделе или лаборатории занят работник.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6 «Дата поступления в цех (участок)»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указывают дату приема на работу в конкретный цех или участок.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75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2603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личную карточку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прохождения обучения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7 «Вводный инструктаж провел»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указывают фамилию, имя, отчество и должность ответственного за проведение вводного инструктажа, также он ставит свою подпись.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b="1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8 «Вводный инструктаж прошел»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ставят дату и подпись инструктируемого.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7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81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44870"/>
            <a:ext cx="8707773" cy="1372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разработать шаблон личной карточки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прохождения обучения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94" y="457588"/>
            <a:ext cx="1733446" cy="254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242" y="2101080"/>
            <a:ext cx="6886575" cy="466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65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4573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заполнить личную карточку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прохождения обучения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0000"/>
                </a:solidFill>
                <a:latin typeface="PT Serif" panose="020A0603040505020204" pitchFamily="18" charset="-52"/>
              </a:rPr>
              <a:t>В пункте 9 «Отметки о прохождении инструктажа» </a:t>
            </a: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указывают: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дату проведения инструктажа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фамилию, имя и отчество инструктируемого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должность или профессию инструктируемого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дату рождения инструктируемого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название структурного подразделения, где числится инструктируемый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вид инструктажа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причину проведения инструктажа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фамилию, имя, отчество и должность инструктирующего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название локального акта, на основании которого проводят инструктаж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PT Serif" panose="020A0603040505020204" pitchFamily="18" charset="-52"/>
              </a:rPr>
              <a:t>подписи инструктируемого и инструктирующего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98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44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1372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разработать шаблон личной карточки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прохождения обучения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800" b="1" dirty="0">
              <a:solidFill>
                <a:srgbClr val="007B8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зафиксировать инструктажи по охране труда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53" y="428101"/>
            <a:ext cx="1733446" cy="2541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81" y="2306515"/>
            <a:ext cx="802957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64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0F12365-736D-47C0-BE8F-6413C442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54" y="6036529"/>
            <a:ext cx="2496111" cy="36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14645</TotalTime>
  <Words>718</Words>
  <Application>Microsoft Office PowerPoint</Application>
  <PresentationFormat>Лист A4 (210x297 мм)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116</cp:revision>
  <dcterms:created xsi:type="dcterms:W3CDTF">2022-09-01T16:29:11Z</dcterms:created>
  <dcterms:modified xsi:type="dcterms:W3CDTF">2024-08-29T11:21:48Z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