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7" r:id="rId5"/>
    <p:sldId id="260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7" r:id="rId14"/>
    <p:sldId id="266" r:id="rId15"/>
    <p:sldId id="268" r:id="rId16"/>
    <p:sldId id="271" r:id="rId17"/>
    <p:sldId id="272" r:id="rId18"/>
    <p:sldId id="275" r:id="rId19"/>
    <p:sldId id="273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9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4296" y="2286000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Адреса Кремлей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8" name="Рисунок 7" descr="maps-clipart-map-compass-675489-577516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6943" y="4060370"/>
            <a:ext cx="3147057" cy="2634343"/>
          </a:xfrm>
          <a:prstGeom prst="rect">
            <a:avLst/>
          </a:prstGeom>
        </p:spPr>
      </p:pic>
      <p:pic>
        <p:nvPicPr>
          <p:cNvPr id="10" name="Рисунок 9" descr="2e91ba92c0e53ab893c79bd45dcaa50a.png"/>
          <p:cNvPicPr>
            <a:picLocks noChangeAspect="1"/>
          </p:cNvPicPr>
          <p:nvPr/>
        </p:nvPicPr>
        <p:blipFill>
          <a:blip r:embed="rId4" cstate="print"/>
          <a:srcRect l="34375" t="-2129" b="22942"/>
          <a:stretch>
            <a:fillRect/>
          </a:stretch>
        </p:blipFill>
        <p:spPr>
          <a:xfrm>
            <a:off x="189571" y="223024"/>
            <a:ext cx="5498653" cy="6634976"/>
          </a:xfrm>
          <a:prstGeom prst="rect">
            <a:avLst/>
          </a:prstGeom>
        </p:spPr>
      </p:pic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10" y="6498772"/>
            <a:ext cx="961275" cy="272146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43866">
            <a:off x="7226024" y="4119942"/>
            <a:ext cx="1220696" cy="155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06G58PIC1Feckyv70s8f6_PIC2018.png"/>
          <p:cNvPicPr>
            <a:picLocks noChangeAspect="1"/>
          </p:cNvPicPr>
          <p:nvPr/>
        </p:nvPicPr>
        <p:blipFill>
          <a:blip r:embed="rId2" cstate="print">
            <a:lum bright="-77000" contrast="48000"/>
          </a:blip>
          <a:srcRect l="14127" t="54762" r="4762" b="15238"/>
          <a:stretch>
            <a:fillRect/>
          </a:stretch>
        </p:blipFill>
        <p:spPr>
          <a:xfrm>
            <a:off x="1644830" y="337456"/>
            <a:ext cx="6497683" cy="2699657"/>
          </a:xfrm>
          <a:prstGeom prst="rect">
            <a:avLst/>
          </a:prstGeom>
        </p:spPr>
      </p:pic>
      <p:pic>
        <p:nvPicPr>
          <p:cNvPr id="8" name="Рисунок 7" descr="37341786.duozwjbmas.W66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4829" y="3005163"/>
            <a:ext cx="5159832" cy="294071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30838" y="1045029"/>
            <a:ext cx="5830261" cy="1876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Мы</a:t>
            </a:r>
            <a:r>
              <a:rPr kumimoji="0" lang="ru-RU" sz="4000" b="1" i="0" u="none" strike="noStrike" kern="1200" cap="none" spc="0" normalizeH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с вами уже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знаем,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как определять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геоданные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 и находить 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широту и долготу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14" name="Рисунок 13" descr="—Pngtree—blue cheongsam long-haired female student_4071040.png"/>
          <p:cNvPicPr>
            <a:picLocks noChangeAspect="1"/>
          </p:cNvPicPr>
          <p:nvPr/>
        </p:nvPicPr>
        <p:blipFill>
          <a:blip r:embed="rId4" cstate="print">
            <a:lum bright="-3000" contrast="8000"/>
          </a:blip>
          <a:srcRect l="22064" t="9048" r="20317" b="9524"/>
          <a:stretch>
            <a:fillRect/>
          </a:stretch>
        </p:blipFill>
        <p:spPr>
          <a:xfrm>
            <a:off x="0" y="1904371"/>
            <a:ext cx="3505200" cy="4953630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6024" y="6379029"/>
            <a:ext cx="961275" cy="272146"/>
          </a:xfrm>
          <a:prstGeom prst="rect">
            <a:avLst/>
          </a:prstGeom>
          <a:noFill/>
        </p:spPr>
      </p:pic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—Pngtree—technological sense line shape pattern_3853184.png"/>
          <p:cNvPicPr>
            <a:picLocks noChangeAspect="1"/>
          </p:cNvPicPr>
          <p:nvPr/>
        </p:nvPicPr>
        <p:blipFill>
          <a:blip r:embed="rId2" cstate="print">
            <a:lum bright="-52000" contrast="55000"/>
          </a:blip>
          <a:srcRect l="5771" t="12243" r="5536" b="11294"/>
          <a:stretch>
            <a:fillRect/>
          </a:stretch>
        </p:blipFill>
        <p:spPr>
          <a:xfrm>
            <a:off x="478971" y="0"/>
            <a:ext cx="8186058" cy="685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828803" y="2286000"/>
            <a:ext cx="5481919" cy="1876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sng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Игра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Выясните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геоданные</a:t>
            </a:r>
            <a:r>
              <a:rPr kumimoji="0" lang="ru-RU" sz="54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54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Кремлей</a:t>
            </a:r>
            <a:r>
              <a:rPr kumimoji="0" lang="ru-RU" sz="54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, используя</a:t>
            </a:r>
            <a:r>
              <a:rPr kumimoji="0" lang="ru-RU" sz="5400" b="1" i="0" u="none" strike="noStrike" kern="1200" cap="none" spc="0" normalizeH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атлас и </a:t>
            </a:r>
            <a:r>
              <a:rPr kumimoji="0" lang="ru-RU" sz="54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почтовые</a:t>
            </a:r>
            <a:r>
              <a:rPr kumimoji="0" lang="ru-RU" sz="5400" b="1" i="0" u="none" strike="noStrike" kern="1200" cap="none" spc="0" normalizeH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марки</a:t>
            </a:r>
            <a:endParaRPr kumimoji="0" lang="ru-RU" sz="54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82343"/>
            <a:ext cx="961275" cy="272146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U068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115" y="862652"/>
            <a:ext cx="8403771" cy="5015634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24601"/>
            <a:ext cx="961275" cy="272146"/>
          </a:xfrm>
          <a:prstGeom prst="rect">
            <a:avLst/>
          </a:prstGeom>
          <a:noFill/>
        </p:spPr>
      </p:pic>
      <p:pic>
        <p:nvPicPr>
          <p:cNvPr id="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81341"/>
            <a:ext cx="1220696" cy="155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66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5180" y="801358"/>
            <a:ext cx="8360109" cy="5055166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69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8323" y="699923"/>
            <a:ext cx="8398220" cy="4975461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U076_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4182" y="627797"/>
            <a:ext cx="8585018" cy="5237340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71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895" y="524502"/>
            <a:ext cx="8565534" cy="5190498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67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701" y="751115"/>
            <a:ext cx="8448300" cy="5087548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U074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44" y="740229"/>
            <a:ext cx="8438970" cy="5061857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70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289" y="696687"/>
            <a:ext cx="8427570" cy="5121728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73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571" y="881742"/>
            <a:ext cx="8388315" cy="4998938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75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140" y="664033"/>
            <a:ext cx="8297178" cy="4996542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72_09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9990" y="685799"/>
            <a:ext cx="8329114" cy="5040087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U077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093" y="772880"/>
            <a:ext cx="8375905" cy="4990338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64554" y="-87088"/>
            <a:ext cx="5150224" cy="1876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Правильные адреса Кремлей</a:t>
            </a:r>
            <a:endParaRPr kumimoji="0" lang="ru-RU" sz="48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79713" y="3145976"/>
            <a:ext cx="7903030" cy="1876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+mn-lt"/>
                <a:ea typeface="+mj-ea"/>
                <a:cs typeface="+mj-cs"/>
              </a:rPr>
              <a:t>Казанский – </a:t>
            </a:r>
            <a:r>
              <a:rPr kumimoji="0" lang="ru-RU" sz="4000" b="1" i="0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+mn-lt"/>
                <a:ea typeface="+mj-ea"/>
                <a:cs typeface="+mj-cs"/>
              </a:rPr>
              <a:t>55 </a:t>
            </a:r>
            <a:r>
              <a:rPr kumimoji="0" lang="ru-RU" sz="4000" b="1" i="0" strike="noStrike" kern="1200" cap="none" spc="0" normalizeH="0" baseline="0" noProof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+mn-lt"/>
                <a:ea typeface="+mj-ea"/>
                <a:cs typeface="+mj-cs"/>
              </a:rPr>
              <a:t>с.ш</a:t>
            </a:r>
            <a:r>
              <a:rPr kumimoji="0" lang="ru-RU" sz="4000" b="1" i="0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+mn-lt"/>
                <a:ea typeface="+mj-ea"/>
                <a:cs typeface="+mj-cs"/>
              </a:rPr>
              <a:t>;</a:t>
            </a:r>
            <a:r>
              <a:rPr kumimoji="0" lang="ru-RU" sz="4000" b="1" i="0" strike="noStrike" kern="1200" cap="none" spc="0" normalizeH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+mn-lt"/>
                <a:ea typeface="+mj-ea"/>
                <a:cs typeface="+mj-cs"/>
              </a:rPr>
              <a:t> 49 в.д. </a:t>
            </a:r>
            <a:endParaRPr kumimoji="0" lang="ru-RU" sz="4000" b="1" i="0" strike="noStrike" kern="1200" cap="none" spc="0" normalizeH="0" baseline="0" noProof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Астраханский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46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.; 48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Коломенский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55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.; 38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Тобольский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58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.; 68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Нижегородский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56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.;  44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Зарайский –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54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.; 38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15" name="Рисунок 14" descr="—Pngtree—lovely female teacher vector_3445857.png"/>
          <p:cNvPicPr>
            <a:picLocks noChangeAspect="1"/>
          </p:cNvPicPr>
          <p:nvPr/>
        </p:nvPicPr>
        <p:blipFill>
          <a:blip r:embed="rId2" cstate="print"/>
          <a:srcRect r="17313" b="11607"/>
          <a:stretch>
            <a:fillRect/>
          </a:stretch>
        </p:blipFill>
        <p:spPr>
          <a:xfrm>
            <a:off x="6655461" y="4245430"/>
            <a:ext cx="2270825" cy="2612570"/>
          </a:xfrm>
          <a:prstGeom prst="rect">
            <a:avLst/>
          </a:prstGeom>
        </p:spPr>
      </p:pic>
      <p:pic>
        <p:nvPicPr>
          <p:cNvPr id="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24601"/>
            <a:ext cx="961275" cy="272146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81341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97212" y="-272150"/>
            <a:ext cx="5150224" cy="1876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Правильные адреса Кремлей</a:t>
            </a:r>
            <a:endParaRPr kumimoji="0" lang="ru-RU" sz="48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90601" y="2873831"/>
            <a:ext cx="7053943" cy="1876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Московский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– 55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.; 37 в.д. 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Ростовский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 –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57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.; 39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Псковский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 –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58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.; 28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Рязанский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 –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54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.; 40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Новгородский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 –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58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.;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31 в.д.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Тульский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– 54 </a:t>
            </a:r>
            <a:r>
              <a:rPr lang="ru-RU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с.ш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</a:rPr>
              <a:t>.;  37 в.д. </a:t>
            </a: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5" name="Рисунок 4" descr="—Pngtree—vector female teacher figure_3445809.png"/>
          <p:cNvPicPr>
            <a:picLocks noChangeAspect="1"/>
          </p:cNvPicPr>
          <p:nvPr/>
        </p:nvPicPr>
        <p:blipFill>
          <a:blip r:embed="rId2" cstate="print"/>
          <a:srcRect b="23810"/>
          <a:stretch>
            <a:fillRect/>
          </a:stretch>
        </p:blipFill>
        <p:spPr>
          <a:xfrm>
            <a:off x="6802222" y="4256314"/>
            <a:ext cx="2278357" cy="2601685"/>
          </a:xfrm>
          <a:prstGeom prst="rect">
            <a:avLst/>
          </a:prstGeo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767" y="6324601"/>
            <a:ext cx="961275" cy="272146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4" y="81341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1727" y="2042066"/>
            <a:ext cx="83405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Знаменитые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Тульские путешественники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2767" y="6313715"/>
            <a:ext cx="961275" cy="272146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44" y="70455"/>
            <a:ext cx="1220696" cy="155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ist_oznakomleniya_foto.jpg"/>
          <p:cNvPicPr>
            <a:picLocks noChangeAspect="1"/>
          </p:cNvPicPr>
          <p:nvPr/>
        </p:nvPicPr>
        <p:blipFill>
          <a:blip r:embed="rId2" cstate="print"/>
          <a:srcRect l="11309" t="8848" r="8452" b="12470"/>
          <a:stretch>
            <a:fillRect/>
          </a:stretch>
        </p:blipFill>
        <p:spPr>
          <a:xfrm>
            <a:off x="0" y="268072"/>
            <a:ext cx="9143999" cy="6252471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95" y="6509663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74" y="103111"/>
            <a:ext cx="1220696" cy="155715"/>
          </a:xfrm>
          <a:prstGeom prst="rect">
            <a:avLst/>
          </a:prstGeom>
          <a:noFill/>
        </p:spPr>
      </p:pic>
      <p:pic>
        <p:nvPicPr>
          <p:cNvPr id="7" name="Рисунок 6" descr="7640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7448">
            <a:off x="643272" y="1175657"/>
            <a:ext cx="3384441" cy="418048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007422" y="2231568"/>
            <a:ext cx="3886206" cy="4343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Годы жизни: </a:t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1700 -1764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Место рождения: </a:t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г. Белев Тульской 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области</a:t>
            </a:r>
            <a:endParaRPr lang="ru-RU" sz="2800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Достижения: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открыл самую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северную точку Евразии на </a:t>
            </a:r>
            <a:r>
              <a:rPr lang="ru-RU" sz="26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п-ве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 Таймыр;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участвовал 10 лет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в Великой Северной экспедиции вместе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 Лаптевыми и супругами Прончищевыми</a:t>
            </a:r>
            <a:endParaRPr lang="ru-RU" sz="2800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062" y="5492820"/>
            <a:ext cx="396050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Семен Челюскин</a:t>
            </a:r>
            <a:endParaRPr lang="ru-RU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ist_oznakomleniya_foto.jpg"/>
          <p:cNvPicPr>
            <a:picLocks noChangeAspect="1"/>
          </p:cNvPicPr>
          <p:nvPr/>
        </p:nvPicPr>
        <p:blipFill>
          <a:blip r:embed="rId2" cstate="print"/>
          <a:srcRect l="11309" t="8848" r="8452" b="12470"/>
          <a:stretch>
            <a:fillRect/>
          </a:stretch>
        </p:blipFill>
        <p:spPr>
          <a:xfrm>
            <a:off x="0" y="268072"/>
            <a:ext cx="9143999" cy="6252471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95" y="6509663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74" y="103111"/>
            <a:ext cx="1220696" cy="15571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974762" y="2231567"/>
            <a:ext cx="3886206" cy="4343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Годы жизни: </a:t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1710 -1736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Место рождения: </a:t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</a:t>
            </a: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 </a:t>
            </a:r>
            <a:r>
              <a:rPr lang="ru-RU" sz="28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Березово</a:t>
            </a: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 Тульской 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области</a:t>
            </a:r>
            <a:endParaRPr lang="ru-RU" sz="2800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Достижения: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первая женщина-исследователь Арктики;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–исследовала вместе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 мужем п-ов Таймыр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участвовала в Великой Северной экспедиции вместе с Лаптевыми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и Челюскиным</a:t>
            </a:r>
            <a:endParaRPr lang="ru-RU" sz="2800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9" name="Рисунок 8" descr="Татьяна Прончищев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55417">
            <a:off x="550939" y="971008"/>
            <a:ext cx="2892550" cy="453582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4399" y="5525478"/>
            <a:ext cx="43996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Татьяна Прончищева</a:t>
            </a:r>
            <a:endParaRPr lang="ru-RU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ist_oznakomleniya_foto.jpg"/>
          <p:cNvPicPr>
            <a:picLocks noChangeAspect="1"/>
          </p:cNvPicPr>
          <p:nvPr/>
        </p:nvPicPr>
        <p:blipFill>
          <a:blip r:embed="rId2" cstate="print"/>
          <a:srcRect l="11309" t="8848" r="8452" b="12470"/>
          <a:stretch>
            <a:fillRect/>
          </a:stretch>
        </p:blipFill>
        <p:spPr>
          <a:xfrm>
            <a:off x="0" y="268072"/>
            <a:ext cx="9143999" cy="6252471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95" y="6509663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74" y="103111"/>
            <a:ext cx="1220696" cy="15571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974762" y="1959426"/>
            <a:ext cx="3886206" cy="4343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Годы жизни: </a:t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1709 -1767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Место рождения: </a:t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</a:t>
            </a: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 </a:t>
            </a:r>
            <a:r>
              <a:rPr lang="ru-RU" sz="28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Журавино</a:t>
            </a: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 Тульской 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области</a:t>
            </a:r>
            <a:endParaRPr lang="ru-RU" sz="2800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Достижения: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составил первую карту побережья Карского и Баренцева морей;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уточнил положение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п-ова Ямал;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нанес картографические данные на 4000 км</a:t>
            </a:r>
            <a:endParaRPr lang="ru-RU" sz="280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2630" y="5525478"/>
            <a:ext cx="37632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Алексей Скуратов</a:t>
            </a:r>
            <a:endParaRPr lang="ru-RU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67050226.jpg"/>
          <p:cNvPicPr>
            <a:picLocks noChangeAspect="1"/>
          </p:cNvPicPr>
          <p:nvPr/>
        </p:nvPicPr>
        <p:blipFill>
          <a:blip r:embed="rId5" cstate="print"/>
          <a:srcRect r="16740" b="29131"/>
          <a:stretch>
            <a:fillRect/>
          </a:stretch>
        </p:blipFill>
        <p:spPr>
          <a:xfrm>
            <a:off x="509757" y="1090444"/>
            <a:ext cx="3583272" cy="445038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ist_oznakomleniya_foto.jpg"/>
          <p:cNvPicPr>
            <a:picLocks noChangeAspect="1"/>
          </p:cNvPicPr>
          <p:nvPr/>
        </p:nvPicPr>
        <p:blipFill>
          <a:blip r:embed="rId2" cstate="print"/>
          <a:srcRect l="11309" t="8848" r="8452" b="12470"/>
          <a:stretch>
            <a:fillRect/>
          </a:stretch>
        </p:blipFill>
        <p:spPr>
          <a:xfrm>
            <a:off x="0" y="268072"/>
            <a:ext cx="9143999" cy="6252471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95" y="6509663"/>
            <a:ext cx="961275" cy="272146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74" y="103111"/>
            <a:ext cx="1220696" cy="15571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898557" y="1480450"/>
            <a:ext cx="3995070" cy="4343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Годы жизни: </a:t>
            </a:r>
            <a:b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1873 -1953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Место рождения: </a:t>
            </a:r>
            <a:b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. Покровское Тульской 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области</a:t>
            </a:r>
            <a:endParaRPr lang="ru-RU" sz="2600" b="1" i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Достижения: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</a:t>
            </a: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составил лучшие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для середины ХХ века учебники по географии;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подготовил строительство второй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по мощности ГЭС </a:t>
            </a:r>
            <a:b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</a:b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в Европе (Самарская область);</a:t>
            </a: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a typeface="+mj-ea"/>
                <a:cs typeface="+mj-cs"/>
              </a:rPr>
              <a:t>– издал серию детских хрестоматий по географии </a:t>
            </a:r>
            <a:endParaRPr lang="ru-RU" sz="2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a typeface="+mj-ea"/>
              <a:cs typeface="+mj-cs"/>
            </a:endParaRPr>
          </a:p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1" i="0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2133" y="5525478"/>
            <a:ext cx="38842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Александр Барков</a:t>
            </a:r>
            <a:endParaRPr lang="ru-RU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Рисунок 8" descr="113251835_barkov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543" y="1240971"/>
            <a:ext cx="2758844" cy="42537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4296" y="1905000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Всё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8" name="Рисунок 7" descr="maps-clipart-map-compass-675489-577516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6943" y="4060370"/>
            <a:ext cx="3147057" cy="2634343"/>
          </a:xfrm>
          <a:prstGeom prst="rect">
            <a:avLst/>
          </a:prstGeom>
        </p:spPr>
      </p:pic>
      <p:pic>
        <p:nvPicPr>
          <p:cNvPr id="10" name="Рисунок 9" descr="2e91ba92c0e53ab893c79bd45dcaa50a.png"/>
          <p:cNvPicPr>
            <a:picLocks noChangeAspect="1"/>
          </p:cNvPicPr>
          <p:nvPr/>
        </p:nvPicPr>
        <p:blipFill>
          <a:blip r:embed="rId4" cstate="print"/>
          <a:srcRect l="34375" t="-2129" b="22942"/>
          <a:stretch>
            <a:fillRect/>
          </a:stretch>
        </p:blipFill>
        <p:spPr>
          <a:xfrm>
            <a:off x="189571" y="223024"/>
            <a:ext cx="5498653" cy="6634976"/>
          </a:xfrm>
          <a:prstGeom prst="rect">
            <a:avLst/>
          </a:prstGeom>
        </p:spPr>
      </p:pic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10" y="6498772"/>
            <a:ext cx="961275" cy="272146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43866">
            <a:off x="7226024" y="4119942"/>
            <a:ext cx="1220696" cy="155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152</Words>
  <Application>Microsoft Office PowerPoint</Application>
  <PresentationFormat>Экран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Адреса Кремлей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Всё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overmakova</cp:lastModifiedBy>
  <cp:revision>60</cp:revision>
  <dcterms:created xsi:type="dcterms:W3CDTF">2014-11-21T11:00:06Z</dcterms:created>
  <dcterms:modified xsi:type="dcterms:W3CDTF">2019-11-11T11:52:39Z</dcterms:modified>
</cp:coreProperties>
</file>