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18" autoAdjust="0"/>
  </p:normalViewPr>
  <p:slideViewPr>
    <p:cSldViewPr snapToGrid="0">
      <p:cViewPr varScale="1">
        <p:scale>
          <a:sx n="88" d="100"/>
          <a:sy n="88" d="100"/>
        </p:scale>
        <p:origin x="-780" y="-7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GroupShape 34"/>
        <p:cNvGrpSpPr/>
        <p:nvPr/>
      </p:nvGrpSpPr>
      <p:grpSpPr>
        <a:xfrm>
          <a:off x="0" y="0"/>
          <a:ext cx="0" cy="0"/>
          <a:chOff x="0" y="0"/>
          <a:chExt cx="0" cy="0"/>
        </a:xfrm>
      </p:grpSpPr>
      <p:sp>
        <p:nvSpPr>
          <p:cNvPr id="35" name="Shape 35"/>
          <p:cNvSpPr txBox="1">
            <a:spLocks noGrp="1"/>
          </p:cNvSpPr>
          <p:nvPr>
            <p:ph type="title"/>
          </p:nvPr>
        </p:nvSpPr>
        <p:spPr>
          <a:xfrm>
            <a:off x="1942415" y="2514601"/>
            <a:ext cx="6600451" cy="2262781"/>
          </a:xfrm>
          <a:prstGeom prst="rect">
            <a:avLst/>
          </a:prstGeom>
        </p:spPr>
        <p:txBody>
          <a:bodyPr anchor="b">
            <a:normAutofit/>
          </a:bodyPr>
          <a:lstStyle>
            <a:defPPr/>
            <a:lvl1pPr lvl="0">
              <a:defRPr sz="5400"/>
            </a:lvl1pPr>
          </a:lstStyle>
          <a:p>
            <a:r>
              <a:t>Образец заголовка</a:t>
            </a:r>
          </a:p>
        </p:txBody>
      </p:sp>
      <p:sp>
        <p:nvSpPr>
          <p:cNvPr id="36" name="Shape 36"/>
          <p:cNvSpPr txBox="1">
            <a:spLocks noGrp="1"/>
          </p:cNvSpPr>
          <p:nvPr>
            <p:ph type="subTitle" idx="1"/>
          </p:nvPr>
        </p:nvSpPr>
        <p:spPr>
          <a:xfrm>
            <a:off x="1942415" y="4777380"/>
            <a:ext cx="6600451" cy="1126282"/>
          </a:xfrm>
          <a:prstGeom prst="rect">
            <a:avLst/>
          </a:prstGeom>
        </p:spPr>
        <p:txBody>
          <a:bodyPr anchor="t"/>
          <a:lstStyle>
            <a:defPPr/>
            <a:lvl1pPr marL="0" lvl="0" indent="0" algn="l">
              <a:buNone/>
              <a:defRPr>
                <a:solidFill>
                  <a:schemeClr val="tx1">
                    <a:lumMod val="65000"/>
                    <a:lumOff val="35000"/>
                  </a:schemeClr>
                </a:solidFill>
              </a:defRPr>
            </a:lvl1pPr>
            <a:lvl2pPr marL="457200" lvl="1" indent="0" algn="ctr">
              <a:buNone/>
              <a:defRPr>
                <a:solidFill>
                  <a:schemeClr val="tx1">
                    <a:tint val="75000"/>
                  </a:schemeClr>
                </a:solidFill>
              </a:defRPr>
            </a:lvl2pPr>
            <a:lvl3pPr marL="914400" lvl="2" indent="0" algn="ctr">
              <a:buNone/>
              <a:defRPr>
                <a:solidFill>
                  <a:schemeClr val="tx1">
                    <a:tint val="75000"/>
                  </a:schemeClr>
                </a:solidFill>
              </a:defRPr>
            </a:lvl3pPr>
            <a:lvl4pPr marL="1371600" lvl="3" indent="0" algn="ctr">
              <a:buNone/>
              <a:defRPr>
                <a:solidFill>
                  <a:schemeClr val="tx1">
                    <a:tint val="75000"/>
                  </a:schemeClr>
                </a:solidFill>
              </a:defRPr>
            </a:lvl4pPr>
            <a:lvl5pPr marL="1828800" lvl="4" indent="0" algn="ctr">
              <a:buNone/>
              <a:defRPr>
                <a:solidFill>
                  <a:schemeClr val="tx1">
                    <a:tint val="75000"/>
                  </a:schemeClr>
                </a:solidFill>
              </a:defRPr>
            </a:lvl5pPr>
            <a:lvl6pPr marL="2286000" lvl="5" indent="0" algn="ctr">
              <a:buNone/>
              <a:defRPr>
                <a:solidFill>
                  <a:schemeClr val="tx1">
                    <a:tint val="75000"/>
                  </a:schemeClr>
                </a:solidFill>
              </a:defRPr>
            </a:lvl6pPr>
            <a:lvl7pPr marL="2743200" lvl="6" indent="0" algn="ctr">
              <a:buNone/>
              <a:defRPr>
                <a:solidFill>
                  <a:schemeClr val="tx1">
                    <a:tint val="75000"/>
                  </a:schemeClr>
                </a:solidFill>
              </a:defRPr>
            </a:lvl7pPr>
            <a:lvl8pPr marL="3200400" lvl="7" indent="0" algn="ctr">
              <a:buNone/>
              <a:defRPr>
                <a:solidFill>
                  <a:schemeClr val="tx1">
                    <a:tint val="75000"/>
                  </a:schemeClr>
                </a:solidFill>
              </a:defRPr>
            </a:lvl8pPr>
            <a:lvl9pPr marL="3657600" lvl="8" indent="0" algn="ctr">
              <a:buNone/>
              <a:defRPr>
                <a:solidFill>
                  <a:schemeClr val="tx1">
                    <a:tint val="75000"/>
                  </a:schemeClr>
                </a:solidFill>
              </a:defRPr>
            </a:lvl9pPr>
          </a:lstStyle>
          <a:p>
            <a:r>
              <a:t>Образец подзаголовка</a:t>
            </a:r>
          </a:p>
        </p:txBody>
      </p:sp>
      <p:sp>
        <p:nvSpPr>
          <p:cNvPr id="37" name="Shape 37"/>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38" name="Shape 38"/>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39" name="Shape 39"/>
          <p:cNvSpPr/>
          <p:nvPr/>
        </p:nvSpPr>
        <p:spPr>
          <a:xfrm>
            <a:off x="-31719" y="4321158"/>
            <a:ext cx="1395473" cy="781780"/>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8042"/>
              <a:gd name="ODFBottom" fmla="val 10000"/>
              <a:gd name="ODFWidth" fmla="val 8042"/>
              <a:gd name="ODFHeight" fmla="val 10000"/>
            </a:gdLst>
            <a:ahLst/>
            <a:cxnLst/>
            <a:rect l="OXMLTextRectL" t="OXMLTextRectT" r="OXMLTextRectR" b="OXMLTextRect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40" name="Shape 40"/>
          <p:cNvSpPr txBox="1">
            <a:spLocks noGrp="1"/>
          </p:cNvSpPr>
          <p:nvPr>
            <p:ph type="sldNum" idx="12"/>
          </p:nvPr>
        </p:nvSpPr>
        <p:spPr>
          <a:xfrm>
            <a:off x="423334" y="4529541"/>
            <a:ext cx="584978" cy="365125"/>
          </a:xfrm>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GroupShape 77"/>
        <p:cNvGrpSpPr/>
        <p:nvPr/>
      </p:nvGrpSpPr>
      <p:grpSpPr>
        <a:xfrm>
          <a:off x="0" y="0"/>
          <a:ext cx="0" cy="0"/>
          <a:chOff x="0" y="0"/>
          <a:chExt cx="0" cy="0"/>
        </a:xfrm>
      </p:grpSpPr>
      <p:sp>
        <p:nvSpPr>
          <p:cNvPr id="78" name="Shape 78"/>
          <p:cNvSpPr txBox="1">
            <a:spLocks noGrp="1"/>
          </p:cNvSpPr>
          <p:nvPr>
            <p:ph type="title"/>
          </p:nvPr>
        </p:nvSpPr>
        <p:spPr>
          <a:xfrm>
            <a:off x="1945201" y="624110"/>
            <a:ext cx="6589199" cy="1280890"/>
          </a:xfrm>
          <a:prstGeom prst="rect">
            <a:avLst/>
          </a:prstGeom>
        </p:spPr>
        <p:txBody>
          <a:bodyPr/>
          <a:lstStyle>
            <a:defPPr/>
            <a:lvl1pPr lvl="0"/>
          </a:lstStyle>
          <a:p>
            <a:r>
              <a:t>Образец заголовка</a:t>
            </a:r>
          </a:p>
        </p:txBody>
      </p:sp>
      <p:sp>
        <p:nvSpPr>
          <p:cNvPr id="79" name="Shape 79"/>
          <p:cNvSpPr txBox="1">
            <a:spLocks noGrp="1"/>
          </p:cNvSpPr>
          <p:nvPr>
            <p:ph type="body" idx="1"/>
          </p:nvPr>
        </p:nvSpPr>
        <p:spPr>
          <a:xfrm>
            <a:off x="1942415" y="2133600"/>
            <a:ext cx="6591985" cy="3777622"/>
          </a:xfrm>
          <a:prstGeom prst="rect">
            <a:avLst/>
          </a:prstGeom>
        </p:spPr>
        <p:txBody>
          <a:bodyPr/>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80" name="Shape 80"/>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81" name="Shape 81"/>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82" name="Shape 82"/>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83" name="Shape 83"/>
          <p:cNvSpPr txBox="1">
            <a:spLocks noGrp="1"/>
          </p:cNvSpPr>
          <p:nvPr>
            <p:ph type="sldNum" idx="12"/>
          </p:nvPr>
        </p:nvSpPr>
        <p:spPr>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Title and Subtitle">
    <p:spTree>
      <p:nvGrpSpPr>
        <p:cNvPr id="1" name="GroupShape 98"/>
        <p:cNvGrpSpPr/>
        <p:nvPr/>
      </p:nvGrpSpPr>
      <p:grpSpPr>
        <a:xfrm>
          <a:off x="0" y="0"/>
          <a:ext cx="0" cy="0"/>
          <a:chOff x="0" y="0"/>
          <a:chExt cx="0" cy="0"/>
        </a:xfrm>
      </p:grpSpPr>
      <p:sp>
        <p:nvSpPr>
          <p:cNvPr id="99" name="Shape 99"/>
          <p:cNvSpPr txBox="1">
            <a:spLocks noGrp="1"/>
          </p:cNvSpPr>
          <p:nvPr>
            <p:ph type="title"/>
          </p:nvPr>
        </p:nvSpPr>
        <p:spPr>
          <a:xfrm>
            <a:off x="1942415" y="2074561"/>
            <a:ext cx="6591985" cy="1468800"/>
          </a:xfrm>
          <a:prstGeom prst="rect">
            <a:avLst/>
          </a:prstGeom>
        </p:spPr>
        <p:txBody>
          <a:bodyPr anchor="b"/>
          <a:lstStyle>
            <a:defPPr/>
            <a:lvl1pPr lvl="0" algn="l">
              <a:defRPr sz="4000" b="0" cap="none"/>
            </a:lvl1pPr>
          </a:lstStyle>
          <a:p>
            <a:r>
              <a:t>Образец заголовка</a:t>
            </a:r>
          </a:p>
        </p:txBody>
      </p:sp>
      <p:sp>
        <p:nvSpPr>
          <p:cNvPr id="100" name="Shape 100"/>
          <p:cNvSpPr txBox="1">
            <a:spLocks noGrp="1"/>
          </p:cNvSpPr>
          <p:nvPr>
            <p:ph type="body" idx="1"/>
          </p:nvPr>
        </p:nvSpPr>
        <p:spPr>
          <a:xfrm>
            <a:off x="1942415" y="3581400"/>
            <a:ext cx="6591985" cy="860400"/>
          </a:xfrm>
          <a:prstGeom prst="rect">
            <a:avLst/>
          </a:prstGeom>
        </p:spPr>
        <p:txBody>
          <a:bodyPr anchor="t"/>
          <a:lstStyle>
            <a:defPPr/>
            <a:lvl1pPr marL="0" lvl="0" indent="0" algn="l">
              <a:buNone/>
              <a:defRPr sz="2000">
                <a:solidFill>
                  <a:schemeClr val="tx1">
                    <a:lumMod val="65000"/>
                    <a:lumOff val="35000"/>
                  </a:schemeClr>
                </a:solidFill>
              </a:defRPr>
            </a:lvl1pPr>
            <a:lvl2pPr marL="457200" lvl="1" indent="0">
              <a:buNone/>
              <a:defRPr sz="1800">
                <a:solidFill>
                  <a:schemeClr val="tx1">
                    <a:tint val="75000"/>
                  </a:schemeClr>
                </a:solidFill>
              </a:defRPr>
            </a:lvl2pPr>
            <a:lvl3pPr marL="914400" lvl="2" indent="0">
              <a:buNone/>
              <a:defRPr sz="1600">
                <a:solidFill>
                  <a:schemeClr val="tx1">
                    <a:tint val="75000"/>
                  </a:schemeClr>
                </a:solidFill>
              </a:defRPr>
            </a:lvl3pPr>
            <a:lvl4pPr marL="1371600" lvl="3" indent="0">
              <a:buNone/>
              <a:defRPr sz="1400">
                <a:solidFill>
                  <a:schemeClr val="tx1">
                    <a:tint val="75000"/>
                  </a:schemeClr>
                </a:solidFill>
              </a:defRPr>
            </a:lvl4pPr>
            <a:lvl5pPr marL="1828800" lvl="4" indent="0">
              <a:buNone/>
              <a:defRPr sz="1400">
                <a:solidFill>
                  <a:schemeClr val="tx1">
                    <a:tint val="75000"/>
                  </a:schemeClr>
                </a:solidFill>
              </a:defRPr>
            </a:lvl5pPr>
            <a:lvl6pPr marL="2286000" lvl="5" indent="0">
              <a:buNone/>
              <a:defRPr sz="1400">
                <a:solidFill>
                  <a:schemeClr val="tx1">
                    <a:tint val="75000"/>
                  </a:schemeClr>
                </a:solidFill>
              </a:defRPr>
            </a:lvl6pPr>
            <a:lvl7pPr marL="2743200" lvl="6" indent="0">
              <a:buNone/>
              <a:defRPr sz="1400">
                <a:solidFill>
                  <a:schemeClr val="tx1">
                    <a:tint val="75000"/>
                  </a:schemeClr>
                </a:solidFill>
              </a:defRPr>
            </a:lvl7pPr>
            <a:lvl8pPr marL="3200400" lvl="7" indent="0">
              <a:buNone/>
              <a:defRPr sz="1400">
                <a:solidFill>
                  <a:schemeClr val="tx1">
                    <a:tint val="75000"/>
                  </a:schemeClr>
                </a:solidFill>
              </a:defRPr>
            </a:lvl8pPr>
            <a:lvl9pPr marL="3657600" lvl="8" indent="0">
              <a:buNone/>
              <a:defRPr sz="1400">
                <a:solidFill>
                  <a:schemeClr val="tx1">
                    <a:tint val="75000"/>
                  </a:schemeClr>
                </a:solidFill>
              </a:defRPr>
            </a:lvl9pPr>
          </a:lstStyle>
          <a:p>
            <a:pPr lvl="0"/>
            <a:r>
              <a:t>Образец текста</a:t>
            </a:r>
          </a:p>
        </p:txBody>
      </p:sp>
      <p:sp>
        <p:nvSpPr>
          <p:cNvPr id="101" name="Shape 101"/>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102" name="Shape 102"/>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103" name="Shape 103"/>
          <p:cNvSpPr/>
          <p:nvPr/>
        </p:nvSpPr>
        <p:spPr>
          <a:xfrm flipV="1">
            <a:off x="58" y="3166527"/>
            <a:ext cx="1358356" cy="508004"/>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4" name="Shape 104"/>
          <p:cNvSpPr txBox="1">
            <a:spLocks noGrp="1"/>
          </p:cNvSpPr>
          <p:nvPr>
            <p:ph type="sldNum" idx="12"/>
          </p:nvPr>
        </p:nvSpPr>
        <p:spPr>
          <a:xfrm>
            <a:off x="511228" y="3244140"/>
            <a:ext cx="584977" cy="365125"/>
          </a:xfrm>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Slide Title">
    <p:spTree>
      <p:nvGrpSpPr>
        <p:cNvPr id="1" name="GroupShape 92"/>
        <p:cNvGrpSpPr/>
        <p:nvPr/>
      </p:nvGrpSpPr>
      <p:grpSpPr>
        <a:xfrm>
          <a:off x="0" y="0"/>
          <a:ext cx="0" cy="0"/>
          <a:chOff x="0" y="0"/>
          <a:chExt cx="0" cy="0"/>
        </a:xfrm>
      </p:grpSpPr>
      <p:sp>
        <p:nvSpPr>
          <p:cNvPr id="93" name="Shape 93"/>
          <p:cNvSpPr txBox="1">
            <a:spLocks noGrp="1"/>
          </p:cNvSpPr>
          <p:nvPr>
            <p:ph type="title"/>
          </p:nvPr>
        </p:nvSpPr>
        <p:spPr>
          <a:xfrm>
            <a:off x="1945200" y="624110"/>
            <a:ext cx="6589200" cy="1280890"/>
          </a:xfrm>
          <a:prstGeom prst="rect">
            <a:avLst/>
          </a:prstGeom>
        </p:spPr>
        <p:txBody>
          <a:bodyPr/>
          <a:lstStyle>
            <a:defPPr/>
            <a:lvl1pPr lvl="0"/>
          </a:lstStyle>
          <a:p>
            <a:r>
              <a:t>Образец заголовка</a:t>
            </a:r>
          </a:p>
        </p:txBody>
      </p:sp>
      <p:sp>
        <p:nvSpPr>
          <p:cNvPr id="94" name="Shape 94"/>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95" name="Shape 95"/>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96" name="Shape 96"/>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97" name="Shape 97"/>
          <p:cNvSpPr txBox="1">
            <a:spLocks noGrp="1"/>
          </p:cNvSpPr>
          <p:nvPr>
            <p:ph type="sldNum" idx="12"/>
          </p:nvPr>
        </p:nvSpPr>
        <p:spPr>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itle and Two Columns">
    <p:spTree>
      <p:nvGrpSpPr>
        <p:cNvPr id="1" name="GroupShape 56"/>
        <p:cNvGrpSpPr/>
        <p:nvPr/>
      </p:nvGrpSpPr>
      <p:grpSpPr>
        <a:xfrm>
          <a:off x="0" y="0"/>
          <a:ext cx="0" cy="0"/>
          <a:chOff x="0" y="0"/>
          <a:chExt cx="0" cy="0"/>
        </a:xfrm>
      </p:grpSpPr>
      <p:sp>
        <p:nvSpPr>
          <p:cNvPr id="57" name="Shape 57"/>
          <p:cNvSpPr txBox="1">
            <a:spLocks noGrp="1"/>
          </p:cNvSpPr>
          <p:nvPr>
            <p:ph type="title"/>
          </p:nvPr>
        </p:nvSpPr>
        <p:spPr>
          <a:prstGeom prst="rect">
            <a:avLst/>
          </a:prstGeom>
        </p:spPr>
        <p:txBody>
          <a:bodyPr/>
          <a:lstStyle>
            <a:defPPr/>
            <a:lvl1pPr lvl="0"/>
          </a:lstStyle>
          <a:p>
            <a:r>
              <a:t>Образец заголовка</a:t>
            </a:r>
          </a:p>
        </p:txBody>
      </p:sp>
      <p:sp>
        <p:nvSpPr>
          <p:cNvPr id="58" name="Shape 58"/>
          <p:cNvSpPr txBox="1">
            <a:spLocks noGrp="1"/>
          </p:cNvSpPr>
          <p:nvPr>
            <p:ph type="body" idx="1"/>
          </p:nvPr>
        </p:nvSpPr>
        <p:spPr>
          <a:xfrm>
            <a:off x="1942415" y="2136706"/>
            <a:ext cx="3197530" cy="3767397"/>
          </a:xfrm>
          <a:prstGeom prst="rect">
            <a:avLst/>
          </a:prstGeom>
        </p:spPr>
        <p:txBody>
          <a:bodyPr>
            <a:normAutofit/>
          </a:bodyPr>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59" name="Shape 59"/>
          <p:cNvSpPr txBox="1">
            <a:spLocks noGrp="1"/>
          </p:cNvSpPr>
          <p:nvPr>
            <p:ph type="body" idx="2"/>
          </p:nvPr>
        </p:nvSpPr>
        <p:spPr>
          <a:xfrm>
            <a:off x="5337307" y="2136706"/>
            <a:ext cx="3197092" cy="3767397"/>
          </a:xfrm>
          <a:prstGeom prst="rect">
            <a:avLst/>
          </a:prstGeom>
        </p:spPr>
        <p:txBody>
          <a:bodyPr>
            <a:normAutofit/>
          </a:bodyPr>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60" name="Shape 60"/>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61" name="Shape 61"/>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62" name="Shape 62"/>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3" name="Shape 63"/>
          <p:cNvSpPr txBox="1">
            <a:spLocks noGrp="1"/>
          </p:cNvSpPr>
          <p:nvPr>
            <p:ph type="sldNum" idx="12"/>
          </p:nvPr>
        </p:nvSpPr>
        <p:spPr>
          <a:xfrm>
            <a:off x="511228" y="787783"/>
            <a:ext cx="584977" cy="365125"/>
          </a:xfrm>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GroupShape 64"/>
        <p:cNvGrpSpPr/>
        <p:nvPr/>
      </p:nvGrpSpPr>
      <p:grpSpPr>
        <a:xfrm>
          <a:off x="0" y="0"/>
          <a:ext cx="0" cy="0"/>
          <a:chOff x="0" y="0"/>
          <a:chExt cx="0" cy="0"/>
        </a:xfrm>
      </p:grpSpPr>
      <p:sp>
        <p:nvSpPr>
          <p:cNvPr id="65" name="Shape 65"/>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66" name="Shape 66"/>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67" name="Shape 67"/>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8" name="Shape 68"/>
          <p:cNvSpPr txBox="1">
            <a:spLocks noGrp="1"/>
          </p:cNvSpPr>
          <p:nvPr>
            <p:ph type="sldNum" idx="12"/>
          </p:nvPr>
        </p:nvSpPr>
        <p:spPr>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GroupShape 129"/>
        <p:cNvGrpSpPr/>
        <p:nvPr/>
      </p:nvGrpSpPr>
      <p:grpSpPr>
        <a:xfrm>
          <a:off x="0" y="0"/>
          <a:ext cx="0" cy="0"/>
          <a:chOff x="0" y="0"/>
          <a:chExt cx="0" cy="0"/>
        </a:xfrm>
      </p:grpSpPr>
      <p:sp>
        <p:nvSpPr>
          <p:cNvPr id="130" name="Shape 130"/>
          <p:cNvSpPr txBox="1">
            <a:spLocks noGrp="1"/>
          </p:cNvSpPr>
          <p:nvPr>
            <p:ph type="title"/>
          </p:nvPr>
        </p:nvSpPr>
        <p:spPr>
          <a:prstGeom prst="rect">
            <a:avLst/>
          </a:prstGeom>
        </p:spPr>
        <p:txBody>
          <a:bodyPr/>
          <a:lstStyle>
            <a:defPPr/>
            <a:lvl1pPr lvl="0"/>
          </a:lstStyle>
          <a:p>
            <a:r>
              <a:t>Образец заголовка</a:t>
            </a:r>
          </a:p>
        </p:txBody>
      </p:sp>
      <p:sp>
        <p:nvSpPr>
          <p:cNvPr id="131" name="Shape 131"/>
          <p:cNvSpPr txBox="1">
            <a:spLocks noGrp="1"/>
          </p:cNvSpPr>
          <p:nvPr>
            <p:ph type="body" idx="1"/>
          </p:nvPr>
        </p:nvSpPr>
        <p:spPr>
          <a:xfrm>
            <a:off x="2265352" y="2226626"/>
            <a:ext cx="2874596" cy="576261"/>
          </a:xfrm>
          <a:prstGeom prst="rect">
            <a:avLst/>
          </a:prstGeom>
        </p:spPr>
        <p:txBody>
          <a:bodyPr anchor="b">
            <a:noAutofit/>
          </a:bodyPr>
          <a:lstStyle>
            <a:defPPr/>
            <a:lvl1pPr marL="0" lvl="0" indent="0">
              <a:buNone/>
              <a:defRPr sz="2400" b="0"/>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t>Образец текста</a:t>
            </a:r>
          </a:p>
        </p:txBody>
      </p:sp>
      <p:sp>
        <p:nvSpPr>
          <p:cNvPr id="132" name="Shape 132"/>
          <p:cNvSpPr txBox="1">
            <a:spLocks noGrp="1"/>
          </p:cNvSpPr>
          <p:nvPr>
            <p:ph type="body" idx="2"/>
          </p:nvPr>
        </p:nvSpPr>
        <p:spPr>
          <a:xfrm>
            <a:off x="1942415" y="2802888"/>
            <a:ext cx="3197531" cy="3105703"/>
          </a:xfrm>
          <a:prstGeom prst="rect">
            <a:avLst/>
          </a:prstGeom>
        </p:spPr>
        <p:txBody>
          <a:bodyPr>
            <a:normAutofit/>
          </a:bodyPr>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133" name="Shape 133"/>
          <p:cNvSpPr txBox="1">
            <a:spLocks noGrp="1"/>
          </p:cNvSpPr>
          <p:nvPr>
            <p:ph type="body" idx="4"/>
          </p:nvPr>
        </p:nvSpPr>
        <p:spPr>
          <a:xfrm>
            <a:off x="5656154" y="2223398"/>
            <a:ext cx="2873238" cy="576262"/>
          </a:xfrm>
          <a:prstGeom prst="rect">
            <a:avLst/>
          </a:prstGeom>
        </p:spPr>
        <p:txBody>
          <a:bodyPr anchor="b">
            <a:noAutofit/>
          </a:bodyPr>
          <a:lstStyle>
            <a:defPPr/>
            <a:lvl1pPr marL="0" lvl="0" indent="0">
              <a:buNone/>
              <a:defRPr sz="2400" b="0"/>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t>Образец текста</a:t>
            </a:r>
          </a:p>
        </p:txBody>
      </p:sp>
      <p:sp>
        <p:nvSpPr>
          <p:cNvPr id="134" name="Shape 134"/>
          <p:cNvSpPr txBox="1">
            <a:spLocks noGrp="1"/>
          </p:cNvSpPr>
          <p:nvPr>
            <p:ph type="body" idx="5"/>
          </p:nvPr>
        </p:nvSpPr>
        <p:spPr>
          <a:xfrm>
            <a:off x="5333715" y="2799660"/>
            <a:ext cx="3195679" cy="3105702"/>
          </a:xfrm>
          <a:prstGeom prst="rect">
            <a:avLst/>
          </a:prstGeom>
        </p:spPr>
        <p:txBody>
          <a:bodyPr>
            <a:normAutofit/>
          </a:bodyPr>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135" name="Shape 135"/>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136" name="Shape 136"/>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137" name="Shape 137"/>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8" name="Shape 138"/>
          <p:cNvSpPr txBox="1">
            <a:spLocks noGrp="1"/>
          </p:cNvSpPr>
          <p:nvPr>
            <p:ph type="sldNum" idx="12"/>
          </p:nvPr>
        </p:nvSpPr>
        <p:spPr>
          <a:xfrm>
            <a:off x="511228" y="787783"/>
            <a:ext cx="584977" cy="365125"/>
          </a:xfrm>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Title, Text and Object">
    <p:spTree>
      <p:nvGrpSpPr>
        <p:cNvPr id="1" name="GroupShape 48"/>
        <p:cNvGrpSpPr/>
        <p:nvPr/>
      </p:nvGrpSpPr>
      <p:grpSpPr>
        <a:xfrm>
          <a:off x="0" y="0"/>
          <a:ext cx="0" cy="0"/>
          <a:chOff x="0" y="0"/>
          <a:chExt cx="0" cy="0"/>
        </a:xfrm>
      </p:grpSpPr>
      <p:sp>
        <p:nvSpPr>
          <p:cNvPr id="49" name="Shape 49"/>
          <p:cNvSpPr txBox="1">
            <a:spLocks noGrp="1"/>
          </p:cNvSpPr>
          <p:nvPr>
            <p:ph type="title"/>
          </p:nvPr>
        </p:nvSpPr>
        <p:spPr>
          <a:xfrm>
            <a:off x="1942415" y="446088"/>
            <a:ext cx="2629584" cy="976312"/>
          </a:xfrm>
          <a:prstGeom prst="rect">
            <a:avLst/>
          </a:prstGeom>
        </p:spPr>
        <p:txBody>
          <a:bodyPr anchor="b"/>
          <a:lstStyle>
            <a:defPPr/>
            <a:lvl1pPr lvl="0" algn="l">
              <a:defRPr sz="2000" b="0"/>
            </a:lvl1pPr>
          </a:lstStyle>
          <a:p>
            <a:r>
              <a:t>Образец заголовка</a:t>
            </a:r>
          </a:p>
        </p:txBody>
      </p:sp>
      <p:sp>
        <p:nvSpPr>
          <p:cNvPr id="50" name="Shape 50"/>
          <p:cNvSpPr txBox="1">
            <a:spLocks noGrp="1"/>
          </p:cNvSpPr>
          <p:nvPr>
            <p:ph type="body" idx="1"/>
          </p:nvPr>
        </p:nvSpPr>
        <p:spPr>
          <a:xfrm>
            <a:off x="4743494" y="446089"/>
            <a:ext cx="3790905" cy="5414963"/>
          </a:xfrm>
          <a:prstGeom prst="rect">
            <a:avLst/>
          </a:prstGeom>
        </p:spPr>
        <p:txBody>
          <a:bodyPr anchor="ctr">
            <a:normAutofit/>
          </a:bodyPr>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51" name="Shape 51"/>
          <p:cNvSpPr txBox="1">
            <a:spLocks noGrp="1"/>
          </p:cNvSpPr>
          <p:nvPr>
            <p:ph type="body" idx="2"/>
          </p:nvPr>
        </p:nvSpPr>
        <p:spPr>
          <a:xfrm>
            <a:off x="1942415" y="1598613"/>
            <a:ext cx="2629584" cy="4262436"/>
          </a:xfrm>
          <a:prstGeom prst="rect">
            <a:avLst/>
          </a:prstGeom>
        </p:spPr>
        <p:txBody>
          <a:bodyPr/>
          <a:lstStyle>
            <a:defPPr/>
            <a:lvl1pPr marL="0" lvl="0" indent="0">
              <a:buNone/>
              <a:defRPr sz="1400"/>
            </a:lvl1pPr>
            <a:lvl2pPr marL="457200" lvl="1" indent="0">
              <a:buNone/>
              <a:defRPr sz="1200"/>
            </a:lvl2pPr>
            <a:lvl3pPr marL="914400" lvl="2" indent="0">
              <a:buNone/>
              <a:defRPr sz="1000"/>
            </a:lvl3pPr>
            <a:lvl4pPr marL="1371600" lvl="3" indent="0">
              <a:buNone/>
              <a:defRPr sz="900"/>
            </a:lvl4pPr>
            <a:lvl5pPr marL="1828800" lvl="4" indent="0">
              <a:buNone/>
              <a:defRPr sz="900"/>
            </a:lvl5pPr>
            <a:lvl6pPr marL="2286000" lvl="5" indent="0">
              <a:buNone/>
              <a:defRPr sz="900"/>
            </a:lvl6pPr>
            <a:lvl7pPr marL="2743200" lvl="6" indent="0">
              <a:buNone/>
              <a:defRPr sz="900"/>
            </a:lvl7pPr>
            <a:lvl8pPr marL="3200400" lvl="7" indent="0">
              <a:buNone/>
              <a:defRPr sz="900"/>
            </a:lvl8pPr>
            <a:lvl9pPr marL="3657600" lvl="8" indent="0">
              <a:buNone/>
              <a:defRPr sz="900"/>
            </a:lvl9pPr>
          </a:lstStyle>
          <a:p>
            <a:pPr lvl="0"/>
            <a:r>
              <a:t>Образец текста</a:t>
            </a:r>
          </a:p>
        </p:txBody>
      </p:sp>
      <p:sp>
        <p:nvSpPr>
          <p:cNvPr id="52" name="Shape 52"/>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53" name="Shape 53"/>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54" name="Shape 54"/>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5" name="Shape 55"/>
          <p:cNvSpPr txBox="1">
            <a:spLocks noGrp="1"/>
          </p:cNvSpPr>
          <p:nvPr>
            <p:ph type="sldNum" idx="12"/>
          </p:nvPr>
        </p:nvSpPr>
        <p:spPr>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Title and Picture">
    <p:spTree>
      <p:nvGrpSpPr>
        <p:cNvPr id="1" name="GroupShape 84"/>
        <p:cNvGrpSpPr/>
        <p:nvPr/>
      </p:nvGrpSpPr>
      <p:grpSpPr>
        <a:xfrm>
          <a:off x="0" y="0"/>
          <a:ext cx="0" cy="0"/>
          <a:chOff x="0" y="0"/>
          <a:chExt cx="0" cy="0"/>
        </a:xfrm>
      </p:grpSpPr>
      <p:sp>
        <p:nvSpPr>
          <p:cNvPr id="85" name="Shape 85"/>
          <p:cNvSpPr txBox="1">
            <a:spLocks noGrp="1"/>
          </p:cNvSpPr>
          <p:nvPr>
            <p:ph type="title"/>
          </p:nvPr>
        </p:nvSpPr>
        <p:spPr>
          <a:xfrm>
            <a:off x="1942415" y="4800600"/>
            <a:ext cx="6591985" cy="566737"/>
          </a:xfrm>
          <a:prstGeom prst="rect">
            <a:avLst/>
          </a:prstGeom>
        </p:spPr>
        <p:txBody>
          <a:bodyPr anchor="b">
            <a:normAutofit/>
          </a:bodyPr>
          <a:lstStyle>
            <a:defPPr/>
            <a:lvl1pPr lvl="0" algn="l">
              <a:defRPr sz="2400" b="0"/>
            </a:lvl1pPr>
          </a:lstStyle>
          <a:p>
            <a:r>
              <a:t>Образец заголовка</a:t>
            </a:r>
          </a:p>
        </p:txBody>
      </p:sp>
      <p:sp>
        <p:nvSpPr>
          <p:cNvPr id="86" name="Shape 86"/>
          <p:cNvSpPr txBox="1">
            <a:spLocks noGrp="1"/>
          </p:cNvSpPr>
          <p:nvPr>
            <p:ph type="body" idx="1"/>
          </p:nvPr>
        </p:nvSpPr>
        <p:spPr>
          <a:xfrm>
            <a:off x="1942415" y="634965"/>
            <a:ext cx="6591985" cy="3854970"/>
          </a:xfrm>
          <a:prstGeom prst="rect">
            <a:avLst/>
          </a:prstGeom>
        </p:spPr>
        <p:txBody>
          <a:bodyPr anchor="t">
            <a:normAutofit/>
          </a:bodyPr>
          <a:lstStyle>
            <a:defPPr/>
            <a:lvl1pPr marL="0" lvl="0" indent="0" algn="ctr">
              <a:buNone/>
              <a:defRPr sz="1600"/>
            </a:lvl1pPr>
            <a:lvl2pPr marL="457200" lvl="1" indent="0">
              <a:buNone/>
              <a:defRPr sz="1600"/>
            </a:lvl2pPr>
            <a:lvl3pPr marL="914400" lvl="2" indent="0">
              <a:buNone/>
              <a:defRPr sz="1600"/>
            </a:lvl3pPr>
            <a:lvl4pPr marL="1371600" lvl="3" indent="0">
              <a:buNone/>
              <a:defRPr sz="1600"/>
            </a:lvl4pPr>
            <a:lvl5pPr marL="1828800" lvl="4" indent="0">
              <a:buNone/>
              <a:defRPr sz="1600"/>
            </a:lvl5pPr>
            <a:lvl6pPr marL="2286000" lvl="5" indent="0">
              <a:buNone/>
              <a:defRPr sz="1600"/>
            </a:lvl6pPr>
            <a:lvl7pPr marL="2743200" lvl="6" indent="0">
              <a:buNone/>
              <a:defRPr sz="1600"/>
            </a:lvl7pPr>
            <a:lvl8pPr marL="3200400" lvl="7" indent="0">
              <a:buNone/>
              <a:defRPr sz="1600"/>
            </a:lvl8pPr>
            <a:lvl9pPr marL="3657600" lvl="8" indent="0">
              <a:buNone/>
              <a:defRPr sz="1600"/>
            </a:lvl9pPr>
          </a:lstStyle>
          <a:p>
            <a:r>
              <a:t>Вставка рисунка</a:t>
            </a:r>
          </a:p>
        </p:txBody>
      </p:sp>
      <p:sp>
        <p:nvSpPr>
          <p:cNvPr id="87" name="Shape 87"/>
          <p:cNvSpPr txBox="1">
            <a:spLocks noGrp="1"/>
          </p:cNvSpPr>
          <p:nvPr>
            <p:ph type="body" idx="2"/>
          </p:nvPr>
        </p:nvSpPr>
        <p:spPr>
          <a:xfrm>
            <a:off x="1942415" y="5367338"/>
            <a:ext cx="6591985" cy="493712"/>
          </a:xfrm>
          <a:prstGeom prst="rect">
            <a:avLst/>
          </a:prstGeom>
        </p:spPr>
        <p:txBody>
          <a:bodyPr>
            <a:normAutofit/>
          </a:bodyPr>
          <a:lstStyle>
            <a:defPPr/>
            <a:lvl1pPr marL="0" lvl="0" indent="0">
              <a:buNone/>
              <a:defRPr sz="1200"/>
            </a:lvl1pPr>
            <a:lvl2pPr marL="457200" lvl="1" indent="0">
              <a:buNone/>
              <a:defRPr sz="1200"/>
            </a:lvl2pPr>
            <a:lvl3pPr marL="914400" lvl="2" indent="0">
              <a:buNone/>
              <a:defRPr sz="1000"/>
            </a:lvl3pPr>
            <a:lvl4pPr marL="1371600" lvl="3" indent="0">
              <a:buNone/>
              <a:defRPr sz="900"/>
            </a:lvl4pPr>
            <a:lvl5pPr marL="1828800" lvl="4" indent="0">
              <a:buNone/>
              <a:defRPr sz="900"/>
            </a:lvl5pPr>
            <a:lvl6pPr marL="2286000" lvl="5" indent="0">
              <a:buNone/>
              <a:defRPr sz="900"/>
            </a:lvl6pPr>
            <a:lvl7pPr marL="2743200" lvl="6" indent="0">
              <a:buNone/>
              <a:defRPr sz="900"/>
            </a:lvl7pPr>
            <a:lvl8pPr marL="3200400" lvl="7" indent="0">
              <a:buNone/>
              <a:defRPr sz="900"/>
            </a:lvl8pPr>
            <a:lvl9pPr marL="3657600" lvl="8" indent="0">
              <a:buNone/>
              <a:defRPr sz="900"/>
            </a:lvl9pPr>
          </a:lstStyle>
          <a:p>
            <a:pPr lvl="0"/>
            <a:r>
              <a:t>Образец текста</a:t>
            </a:r>
          </a:p>
        </p:txBody>
      </p:sp>
      <p:sp>
        <p:nvSpPr>
          <p:cNvPr id="88" name="Shape 88"/>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89" name="Shape 89"/>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90" name="Shape 90"/>
          <p:cNvSpPr/>
          <p:nvPr/>
        </p:nvSpPr>
        <p:spPr>
          <a:xfrm flipV="1">
            <a:off x="58" y="4910660"/>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91" name="Shape 91"/>
          <p:cNvSpPr txBox="1">
            <a:spLocks noGrp="1"/>
          </p:cNvSpPr>
          <p:nvPr>
            <p:ph type="sldNum" idx="12"/>
          </p:nvPr>
        </p:nvSpPr>
        <p:spPr>
          <a:xfrm>
            <a:off x="511228" y="4983088"/>
            <a:ext cx="584977" cy="365125"/>
          </a:xfrm>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GroupShape 105"/>
        <p:cNvGrpSpPr/>
        <p:nvPr/>
      </p:nvGrpSpPr>
      <p:grpSpPr>
        <a:xfrm>
          <a:off x="0" y="0"/>
          <a:ext cx="0" cy="0"/>
          <a:chOff x="0" y="0"/>
          <a:chExt cx="0" cy="0"/>
        </a:xfrm>
      </p:grpSpPr>
      <p:sp>
        <p:nvSpPr>
          <p:cNvPr id="106" name="Shape 106"/>
          <p:cNvSpPr txBox="1">
            <a:spLocks noGrp="1"/>
          </p:cNvSpPr>
          <p:nvPr>
            <p:ph type="title"/>
          </p:nvPr>
        </p:nvSpPr>
        <p:spPr>
          <a:prstGeom prst="rect">
            <a:avLst/>
          </a:prstGeom>
        </p:spPr>
        <p:txBody>
          <a:bodyPr/>
          <a:lstStyle>
            <a:defPPr/>
            <a:lvl1pPr lvl="0"/>
          </a:lstStyle>
          <a:p>
            <a:r>
              <a:t>Образец заголовка</a:t>
            </a:r>
          </a:p>
        </p:txBody>
      </p:sp>
      <p:sp>
        <p:nvSpPr>
          <p:cNvPr id="107" name="Shape 107"/>
          <p:cNvSpPr txBox="1">
            <a:spLocks noGrp="1"/>
          </p:cNvSpPr>
          <p:nvPr>
            <p:ph type="body" idx="1"/>
          </p:nvPr>
        </p:nvSpPr>
        <p:spPr>
          <a:prstGeom prst="rect">
            <a:avLst/>
          </a:prstGeom>
        </p:spPr>
        <p:txBody>
          <a:bodyPr vert="eaVert" anchor="t"/>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108" name="Shape 108"/>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109" name="Shape 109"/>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110" name="Shape 110"/>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11" name="Shape 111"/>
          <p:cNvSpPr txBox="1">
            <a:spLocks noGrp="1"/>
          </p:cNvSpPr>
          <p:nvPr>
            <p:ph type="sldNum" idx="12"/>
          </p:nvPr>
        </p:nvSpPr>
        <p:spPr>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GroupShape 112"/>
        <p:cNvGrpSpPr/>
        <p:nvPr/>
      </p:nvGrpSpPr>
      <p:grpSpPr>
        <a:xfrm>
          <a:off x="0" y="0"/>
          <a:ext cx="0" cy="0"/>
          <a:chOff x="0" y="0"/>
          <a:chExt cx="0" cy="0"/>
        </a:xfrm>
      </p:grpSpPr>
      <p:sp>
        <p:nvSpPr>
          <p:cNvPr id="113" name="Shape 113"/>
          <p:cNvSpPr txBox="1">
            <a:spLocks noGrp="1"/>
          </p:cNvSpPr>
          <p:nvPr>
            <p:ph type="title"/>
          </p:nvPr>
        </p:nvSpPr>
        <p:spPr>
          <a:xfrm>
            <a:off x="6878535" y="627406"/>
            <a:ext cx="1656132" cy="5283817"/>
          </a:xfrm>
          <a:prstGeom prst="rect">
            <a:avLst/>
          </a:prstGeom>
        </p:spPr>
        <p:txBody>
          <a:bodyPr vert="eaVert" anchor="ctr"/>
          <a:lstStyle>
            <a:defPPr/>
            <a:lvl1pPr lvl="0"/>
          </a:lstStyle>
          <a:p>
            <a:r>
              <a:t>Образец заголовка</a:t>
            </a:r>
          </a:p>
        </p:txBody>
      </p:sp>
      <p:sp>
        <p:nvSpPr>
          <p:cNvPr id="114" name="Shape 114"/>
          <p:cNvSpPr txBox="1">
            <a:spLocks noGrp="1"/>
          </p:cNvSpPr>
          <p:nvPr>
            <p:ph type="body" idx="1"/>
          </p:nvPr>
        </p:nvSpPr>
        <p:spPr>
          <a:xfrm>
            <a:off x="1942415" y="627406"/>
            <a:ext cx="4716348" cy="5283817"/>
          </a:xfrm>
          <a:prstGeom prst="rect">
            <a:avLst/>
          </a:prstGeom>
        </p:spPr>
        <p:txBody>
          <a:bodyPr vert="eaVert"/>
          <a:lstStyle>
            <a:defPPr/>
            <a:lvl1pPr lvl="0"/>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115" name="Shape 115"/>
          <p:cNvSpPr txBox="1">
            <a:spLocks noGrp="1"/>
          </p:cNvSpPr>
          <p:nvPr>
            <p:ph type="dt" idx="10"/>
          </p:nvPr>
        </p:nvSpPr>
        <p:spPr>
          <a:prstGeom prst="rect">
            <a:avLst/>
          </a:prstGeom>
        </p:spPr>
        <p:txBody>
          <a:bodyPr/>
          <a:lstStyle>
            <a:defPPr/>
            <a:lvl1pPr lvl="0"/>
          </a:lstStyle>
          <a:p>
            <a:r>
              <a:rPr>
                <a:solidFill>
                  <a:srgbClr val="000000">
                    <a:tint val="75000"/>
                  </a:srgbClr>
                </a:solidFill>
              </a:rPr>
              <a:t>15.04.2024</a:t>
            </a:r>
          </a:p>
        </p:txBody>
      </p:sp>
      <p:sp>
        <p:nvSpPr>
          <p:cNvPr id="116" name="Shape 116"/>
          <p:cNvSpPr txBox="1">
            <a:spLocks noGrp="1"/>
          </p:cNvSpPr>
          <p:nvPr>
            <p:ph type="ftr" idx="11"/>
          </p:nvPr>
        </p:nvSpPr>
        <p:spPr>
          <a:prstGeom prst="rect">
            <a:avLst/>
          </a:prstGeom>
        </p:spPr>
        <p:txBody>
          <a:bodyPr/>
          <a:lstStyle>
            <a:defPPr/>
            <a:lvl1pPr lvl="0"/>
          </a:lstStyle>
          <a:p>
            <a:endParaRPr>
              <a:solidFill>
                <a:srgbClr val="000000">
                  <a:tint val="75000"/>
                </a:srgbClr>
              </a:solidFill>
            </a:endParaRPr>
          </a:p>
        </p:txBody>
      </p:sp>
      <p:sp>
        <p:nvSpPr>
          <p:cNvPr id="117" name="Shape 117"/>
          <p:cNvSpPr/>
          <p:nvPr/>
        </p:nvSpPr>
        <p:spPr>
          <a:xfrm flipV="1">
            <a:off x="58" y="711194"/>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18" name="Shape 118"/>
          <p:cNvSpPr txBox="1">
            <a:spLocks noGrp="1"/>
          </p:cNvSpPr>
          <p:nvPr>
            <p:ph type="sldNum" idx="12"/>
          </p:nvPr>
        </p:nvSpPr>
        <p:spPr>
          <a:prstGeom prst="rect">
            <a:avLst/>
          </a:prstGeom>
        </p:spPr>
        <p:txBody>
          <a:bodyPr/>
          <a:lstStyle>
            <a:defPPr/>
            <a:lvl1pPr lvl="0"/>
          </a:lstStyle>
          <a:p>
            <a:r>
              <a:rPr>
                <a:solidFill>
                  <a:srgbClr val="000000">
                    <a:tint val="75000"/>
                  </a:srgbClr>
                </a:solidFil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Заголовок и подпись">
    <p:spTree>
      <p:nvGrpSpPr>
        <p:cNvPr id="1" name="GroupShape 41"/>
        <p:cNvGrpSpPr/>
        <p:nvPr/>
      </p:nvGrpSpPr>
      <p:grpSpPr>
        <a:xfrm>
          <a:off x="0" y="0"/>
          <a:ext cx="0" cy="0"/>
          <a:chOff x="0" y="0"/>
          <a:chExt cx="0" cy="0"/>
        </a:xfrm>
      </p:grpSpPr>
      <p:sp>
        <p:nvSpPr>
          <p:cNvPr id="42" name="Shape 42"/>
          <p:cNvSpPr txBox="1">
            <a:spLocks noGrp="1"/>
          </p:cNvSpPr>
          <p:nvPr>
            <p:ph type="title"/>
          </p:nvPr>
        </p:nvSpPr>
        <p:spPr>
          <a:xfrm>
            <a:off x="1942415" y="609600"/>
            <a:ext cx="6591985" cy="3117040"/>
          </a:xfrm>
          <a:prstGeom prst="rect">
            <a:avLst/>
          </a:prstGeom>
        </p:spPr>
        <p:txBody>
          <a:bodyPr anchor="ctr">
            <a:normAutofit/>
          </a:bodyPr>
          <a:lstStyle>
            <a:defPPr/>
            <a:lvl1pPr lvl="0" algn="l">
              <a:defRPr sz="4800" b="0" cap="none"/>
            </a:lvl1pPr>
          </a:lstStyle>
          <a:p>
            <a:r>
              <a:t>Образец заголовка</a:t>
            </a:r>
          </a:p>
        </p:txBody>
      </p:sp>
      <p:sp>
        <p:nvSpPr>
          <p:cNvPr id="43" name="Shape 43"/>
          <p:cNvSpPr txBox="1">
            <a:spLocks noGrp="1"/>
          </p:cNvSpPr>
          <p:nvPr>
            <p:ph type="body" idx="1"/>
          </p:nvPr>
        </p:nvSpPr>
        <p:spPr>
          <a:xfrm>
            <a:off x="1942415" y="4354046"/>
            <a:ext cx="6591985" cy="1555864"/>
          </a:xfrm>
          <a:prstGeom prst="rect">
            <a:avLst/>
          </a:prstGeom>
        </p:spPr>
        <p:txBody>
          <a:bodyPr anchor="ctr">
            <a:normAutofit/>
          </a:bodyPr>
          <a:lstStyle>
            <a:defPPr/>
            <a:lvl1pPr marL="0" lvl="0" indent="0" algn="l">
              <a:buNone/>
              <a:defRPr sz="1800">
                <a:solidFill>
                  <a:schemeClr val="tx1">
                    <a:lumMod val="65000"/>
                    <a:lumOff val="35000"/>
                  </a:schemeClr>
                </a:solidFill>
              </a:defRPr>
            </a:lvl1pPr>
            <a:lvl2pPr marL="457200" lvl="1" indent="0">
              <a:buNone/>
              <a:defRPr sz="1800">
                <a:solidFill>
                  <a:schemeClr val="tx1">
                    <a:tint val="75000"/>
                  </a:schemeClr>
                </a:solidFill>
              </a:defRPr>
            </a:lvl2pPr>
            <a:lvl3pPr marL="914400" lvl="2" indent="0">
              <a:buNone/>
              <a:defRPr sz="1600">
                <a:solidFill>
                  <a:schemeClr val="tx1">
                    <a:tint val="75000"/>
                  </a:schemeClr>
                </a:solidFill>
              </a:defRPr>
            </a:lvl3pPr>
            <a:lvl4pPr marL="1371600" lvl="3" indent="0">
              <a:buNone/>
              <a:defRPr sz="1400">
                <a:solidFill>
                  <a:schemeClr val="tx1">
                    <a:tint val="75000"/>
                  </a:schemeClr>
                </a:solidFill>
              </a:defRPr>
            </a:lvl4pPr>
            <a:lvl5pPr marL="1828800" lvl="4" indent="0">
              <a:buNone/>
              <a:defRPr sz="1400">
                <a:solidFill>
                  <a:schemeClr val="tx1">
                    <a:tint val="75000"/>
                  </a:schemeClr>
                </a:solidFill>
              </a:defRPr>
            </a:lvl5pPr>
            <a:lvl6pPr marL="2286000" lvl="5" indent="0">
              <a:buNone/>
              <a:defRPr sz="1400">
                <a:solidFill>
                  <a:schemeClr val="tx1">
                    <a:tint val="75000"/>
                  </a:schemeClr>
                </a:solidFill>
              </a:defRPr>
            </a:lvl6pPr>
            <a:lvl7pPr marL="2743200" lvl="6" indent="0">
              <a:buNone/>
              <a:defRPr sz="1400">
                <a:solidFill>
                  <a:schemeClr val="tx1">
                    <a:tint val="75000"/>
                  </a:schemeClr>
                </a:solidFill>
              </a:defRPr>
            </a:lvl7pPr>
            <a:lvl8pPr marL="3200400" lvl="7" indent="0">
              <a:buNone/>
              <a:defRPr sz="1400">
                <a:solidFill>
                  <a:schemeClr val="tx1">
                    <a:tint val="75000"/>
                  </a:schemeClr>
                </a:solidFill>
              </a:defRPr>
            </a:lvl8pPr>
            <a:lvl9pPr marL="3657600" lvl="8" indent="0">
              <a:buNone/>
              <a:defRPr sz="1400">
                <a:solidFill>
                  <a:schemeClr val="tx1">
                    <a:tint val="75000"/>
                  </a:schemeClr>
                </a:solidFill>
              </a:defRPr>
            </a:lvl9pPr>
          </a:lstStyle>
          <a:p>
            <a:pPr lvl="0"/>
            <a:r>
              <a:t>Образец текста</a:t>
            </a:r>
          </a:p>
        </p:txBody>
      </p:sp>
      <p:sp>
        <p:nvSpPr>
          <p:cNvPr id="44" name="Shape 44"/>
          <p:cNvSpPr txBox="1">
            <a:spLocks noGrp="1"/>
          </p:cNvSpPr>
          <p:nvPr>
            <p:ph type="dt" idx="10"/>
          </p:nvPr>
        </p:nvSpPr>
        <p:spPr>
          <a:prstGeom prst="rect">
            <a:avLst/>
          </a:prstGeom>
        </p:spPr>
        <p:txBody>
          <a:bodyPr/>
          <a:lstStyle>
            <a:defPPr/>
            <a:lvl1pPr lvl="0"/>
          </a:lstStyle>
          <a:p>
            <a:r>
              <a:rPr b="1">
                <a:solidFill>
                  <a:srgbClr val="000000">
                    <a:tint val="75000"/>
                  </a:srgbClr>
                </a:solidFill>
                <a:latin typeface="Arial"/>
                <a:ea typeface="Arial"/>
                <a:cs typeface="Arial"/>
              </a:rPr>
              <a:t>15.04.2024</a:t>
            </a:r>
          </a:p>
        </p:txBody>
      </p:sp>
      <p:sp>
        <p:nvSpPr>
          <p:cNvPr id="45" name="Shape 45"/>
          <p:cNvSpPr txBox="1">
            <a:spLocks noGrp="1"/>
          </p:cNvSpPr>
          <p:nvPr>
            <p:ph type="ftr" idx="11"/>
          </p:nvPr>
        </p:nvSpPr>
        <p:spPr>
          <a:prstGeom prst="rect">
            <a:avLst/>
          </a:prstGeom>
        </p:spPr>
        <p:txBody>
          <a:bodyPr/>
          <a:lstStyle>
            <a:defPPr/>
            <a:lvl1pPr lvl="0"/>
          </a:lstStyle>
          <a:p>
            <a:endParaRPr b="1">
              <a:solidFill>
                <a:srgbClr val="000000">
                  <a:tint val="75000"/>
                </a:srgbClr>
              </a:solidFill>
              <a:latin typeface="Arial"/>
              <a:ea typeface="Arial"/>
              <a:cs typeface="Arial"/>
            </a:endParaRPr>
          </a:p>
        </p:txBody>
      </p:sp>
      <p:sp>
        <p:nvSpPr>
          <p:cNvPr id="46" name="Shape 46"/>
          <p:cNvSpPr/>
          <p:nvPr/>
        </p:nvSpPr>
        <p:spPr>
          <a:xfrm flipV="1">
            <a:off x="58" y="3166527"/>
            <a:ext cx="1358356" cy="508004"/>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7" name="Shape 47"/>
          <p:cNvSpPr txBox="1">
            <a:spLocks noGrp="1"/>
          </p:cNvSpPr>
          <p:nvPr>
            <p:ph type="sldNum" idx="12"/>
          </p:nvPr>
        </p:nvSpPr>
        <p:spPr>
          <a:xfrm>
            <a:off x="511228" y="3244140"/>
            <a:ext cx="584977" cy="365125"/>
          </a:xfrm>
          <a:prstGeom prst="rect">
            <a:avLst/>
          </a:prstGeom>
        </p:spPr>
        <p:txBody>
          <a:bodyPr/>
          <a:lstStyle>
            <a:defPPr/>
            <a:lvl1pPr lvl="0"/>
          </a:lstStyle>
          <a:p>
            <a:r>
              <a:rPr b="1">
                <a:solidFill>
                  <a:srgbClr val="000000">
                    <a:tint val="75000"/>
                  </a:srgbClr>
                </a:solidFill>
                <a:latin typeface="Arial"/>
                <a:ea typeface="Arial"/>
                <a:cs typeface="Arial"/>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Истина или ложь">
    <p:spTree>
      <p:nvGrpSpPr>
        <p:cNvPr id="1" name="GroupShape 69"/>
        <p:cNvGrpSpPr/>
        <p:nvPr/>
      </p:nvGrpSpPr>
      <p:grpSpPr>
        <a:xfrm>
          <a:off x="0" y="0"/>
          <a:ext cx="0" cy="0"/>
          <a:chOff x="0" y="0"/>
          <a:chExt cx="0" cy="0"/>
        </a:xfrm>
      </p:grpSpPr>
      <p:sp>
        <p:nvSpPr>
          <p:cNvPr id="70" name="Shape 70"/>
          <p:cNvSpPr txBox="1">
            <a:spLocks noGrp="1"/>
          </p:cNvSpPr>
          <p:nvPr>
            <p:ph type="title"/>
          </p:nvPr>
        </p:nvSpPr>
        <p:spPr>
          <a:xfrm>
            <a:off x="1942415" y="627407"/>
            <a:ext cx="6591983" cy="2880020"/>
          </a:xfrm>
          <a:prstGeom prst="rect">
            <a:avLst/>
          </a:prstGeom>
        </p:spPr>
        <p:txBody>
          <a:bodyPr anchor="ctr">
            <a:normAutofit/>
          </a:bodyPr>
          <a:lstStyle>
            <a:defPPr/>
            <a:lvl1pPr lvl="0" algn="l">
              <a:defRPr sz="4800" b="0"/>
            </a:lvl1pPr>
          </a:lstStyle>
          <a:p>
            <a:r>
              <a:t>Образец заголовка</a:t>
            </a:r>
          </a:p>
        </p:txBody>
      </p:sp>
      <p:sp>
        <p:nvSpPr>
          <p:cNvPr id="71" name="Shape 71"/>
          <p:cNvSpPr txBox="1">
            <a:spLocks noGrp="1"/>
          </p:cNvSpPr>
          <p:nvPr>
            <p:ph type="body" idx="3"/>
          </p:nvPr>
        </p:nvSpPr>
        <p:spPr>
          <a:xfrm>
            <a:off x="1942415" y="4343400"/>
            <a:ext cx="6591985" cy="838200"/>
          </a:xfrm>
          <a:prstGeom prst="rect">
            <a:avLst/>
          </a:prstGeom>
        </p:spPr>
        <p:txBody>
          <a:bodyPr anchor="b">
            <a:noAutofit/>
          </a:bodyPr>
          <a:lstStyle>
            <a:defPPr/>
            <a:lvl1pPr marL="0" lvl="0" indent="0">
              <a:buNone/>
              <a:defRPr sz="2400">
                <a:solidFill>
                  <a:schemeClr val="accent1"/>
                </a:solidFill>
              </a:defRPr>
            </a:lvl1pPr>
            <a:lvl2pPr marL="457200" lvl="1" indent="0">
              <a:buNone/>
            </a:lvl2pPr>
            <a:lvl3pPr marL="914400" lvl="2" indent="0">
              <a:buNone/>
            </a:lvl3pPr>
            <a:lvl4pPr marL="1371600" lvl="3" indent="0">
              <a:buNone/>
            </a:lvl4pPr>
            <a:lvl5pPr marL="1828800" lvl="4" indent="0">
              <a:buNone/>
            </a:lvl5pPr>
          </a:lstStyle>
          <a:p>
            <a:pPr lvl="0"/>
            <a:r>
              <a:t>Образец текста</a:t>
            </a:r>
          </a:p>
        </p:txBody>
      </p:sp>
      <p:sp>
        <p:nvSpPr>
          <p:cNvPr id="72" name="Shape 72"/>
          <p:cNvSpPr txBox="1">
            <a:spLocks noGrp="1"/>
          </p:cNvSpPr>
          <p:nvPr>
            <p:ph type="body" idx="2"/>
          </p:nvPr>
        </p:nvSpPr>
        <p:spPr>
          <a:xfrm>
            <a:off x="1942415" y="5181600"/>
            <a:ext cx="6591985" cy="729622"/>
          </a:xfrm>
          <a:prstGeom prst="rect">
            <a:avLst/>
          </a:prstGeom>
        </p:spPr>
        <p:txBody>
          <a:bodyPr vert="horz" lIns="91440" tIns="45720" rIns="91440" bIns="45720" anchor="t">
            <a:normAutofit/>
          </a:bodyPr>
          <a:lstStyle>
            <a:defPPr/>
            <a:lvl1pPr lvl="0">
              <a:buNone/>
              <a:defRPr>
                <a:solidFill>
                  <a:schemeClr val="tx1">
                    <a:lumMod val="65000"/>
                    <a:lumOff val="35000"/>
                  </a:schemeClr>
                </a:solidFill>
              </a:defRPr>
            </a:lvl1pPr>
          </a:lstStyle>
          <a:p>
            <a:pPr marL="0" lvl="0" indent="0"/>
            <a:r>
              <a:t>Образец текста</a:t>
            </a:r>
          </a:p>
        </p:txBody>
      </p:sp>
      <p:sp>
        <p:nvSpPr>
          <p:cNvPr id="73" name="Shape 73"/>
          <p:cNvSpPr txBox="1">
            <a:spLocks noGrp="1"/>
          </p:cNvSpPr>
          <p:nvPr>
            <p:ph type="dt" idx="10"/>
          </p:nvPr>
        </p:nvSpPr>
        <p:spPr>
          <a:prstGeom prst="rect">
            <a:avLst/>
          </a:prstGeom>
        </p:spPr>
        <p:txBody>
          <a:bodyPr/>
          <a:lstStyle>
            <a:defPPr/>
            <a:lvl1pPr lvl="0"/>
          </a:lstStyle>
          <a:p>
            <a:r>
              <a:rPr b="1">
                <a:solidFill>
                  <a:srgbClr val="000000">
                    <a:tint val="75000"/>
                  </a:srgbClr>
                </a:solidFill>
                <a:latin typeface="Arial"/>
                <a:ea typeface="Arial"/>
                <a:cs typeface="Arial"/>
              </a:rPr>
              <a:t>15.04.2024</a:t>
            </a:r>
          </a:p>
        </p:txBody>
      </p:sp>
      <p:sp>
        <p:nvSpPr>
          <p:cNvPr id="74" name="Shape 74"/>
          <p:cNvSpPr txBox="1">
            <a:spLocks noGrp="1"/>
          </p:cNvSpPr>
          <p:nvPr>
            <p:ph type="ftr" idx="11"/>
          </p:nvPr>
        </p:nvSpPr>
        <p:spPr>
          <a:prstGeom prst="rect">
            <a:avLst/>
          </a:prstGeom>
        </p:spPr>
        <p:txBody>
          <a:bodyPr/>
          <a:lstStyle>
            <a:defPPr/>
            <a:lvl1pPr lvl="0"/>
          </a:lstStyle>
          <a:p>
            <a:endParaRPr b="1">
              <a:solidFill>
                <a:srgbClr val="000000">
                  <a:tint val="75000"/>
                </a:srgbClr>
              </a:solidFill>
              <a:latin typeface="Arial"/>
              <a:ea typeface="Arial"/>
              <a:cs typeface="Arial"/>
            </a:endParaRPr>
          </a:p>
        </p:txBody>
      </p:sp>
      <p:sp>
        <p:nvSpPr>
          <p:cNvPr id="75" name="Shape 75"/>
          <p:cNvSpPr/>
          <p:nvPr/>
        </p:nvSpPr>
        <p:spPr>
          <a:xfrm flipV="1">
            <a:off x="58" y="4910660"/>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6" name="Shape 76"/>
          <p:cNvSpPr txBox="1">
            <a:spLocks noGrp="1"/>
          </p:cNvSpPr>
          <p:nvPr>
            <p:ph type="sldNum" idx="12"/>
          </p:nvPr>
        </p:nvSpPr>
        <p:spPr>
          <a:xfrm>
            <a:off x="511228" y="4983088"/>
            <a:ext cx="584977" cy="365125"/>
          </a:xfrm>
          <a:prstGeom prst="rect">
            <a:avLst/>
          </a:prstGeom>
        </p:spPr>
        <p:txBody>
          <a:bodyPr/>
          <a:lstStyle>
            <a:defPPr/>
            <a:lvl1pPr lvl="0"/>
          </a:lstStyle>
          <a:p>
            <a:r>
              <a:rPr b="1">
                <a:solidFill>
                  <a:srgbClr val="000000">
                    <a:tint val="75000"/>
                  </a:srgbClr>
                </a:solidFill>
                <a:latin typeface="Arial"/>
                <a:ea typeface="Arial"/>
                <a:cs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Цитата с подписью">
    <p:spTree>
      <p:nvGrpSpPr>
        <p:cNvPr id="1" name="GroupShape 119"/>
        <p:cNvGrpSpPr/>
        <p:nvPr/>
      </p:nvGrpSpPr>
      <p:grpSpPr>
        <a:xfrm>
          <a:off x="0" y="0"/>
          <a:ext cx="0" cy="0"/>
          <a:chOff x="0" y="0"/>
          <a:chExt cx="0" cy="0"/>
        </a:xfrm>
      </p:grpSpPr>
      <p:sp>
        <p:nvSpPr>
          <p:cNvPr id="120" name="Shape 120"/>
          <p:cNvSpPr txBox="1">
            <a:spLocks noGrp="1"/>
          </p:cNvSpPr>
          <p:nvPr>
            <p:ph type="title"/>
          </p:nvPr>
        </p:nvSpPr>
        <p:spPr>
          <a:xfrm>
            <a:off x="2188123" y="609600"/>
            <a:ext cx="6109587" cy="2895600"/>
          </a:xfrm>
          <a:prstGeom prst="rect">
            <a:avLst/>
          </a:prstGeom>
        </p:spPr>
        <p:txBody>
          <a:bodyPr anchor="ctr">
            <a:normAutofit/>
          </a:bodyPr>
          <a:lstStyle>
            <a:defPPr/>
            <a:lvl1pPr lvl="0" algn="l">
              <a:defRPr sz="4800" b="0" cap="none"/>
            </a:lvl1pPr>
          </a:lstStyle>
          <a:p>
            <a:r>
              <a:t>Образец заголовка</a:t>
            </a:r>
          </a:p>
        </p:txBody>
      </p:sp>
      <p:sp>
        <p:nvSpPr>
          <p:cNvPr id="121" name="Shape 121"/>
          <p:cNvSpPr txBox="1">
            <a:spLocks noGrp="1"/>
          </p:cNvSpPr>
          <p:nvPr>
            <p:ph type="body" idx="3"/>
          </p:nvPr>
        </p:nvSpPr>
        <p:spPr>
          <a:xfrm>
            <a:off x="2415972" y="3505200"/>
            <a:ext cx="5653887" cy="381000"/>
          </a:xfrm>
          <a:prstGeom prst="rect">
            <a:avLst/>
          </a:prstGeom>
        </p:spPr>
        <p:txBody>
          <a:bodyPr anchor="ctr">
            <a:noAutofit/>
          </a:bodyPr>
          <a:lstStyle>
            <a:defPPr/>
            <a:lvl1pPr marL="0" lvl="0" indent="0">
              <a:buNone/>
              <a:defRPr sz="1600">
                <a:solidFill>
                  <a:schemeClr val="tx1">
                    <a:lumMod val="50000"/>
                    <a:lumOff val="50000"/>
                  </a:schemeClr>
                </a:solidFill>
              </a:defRPr>
            </a:lvl1pPr>
            <a:lvl2pPr marL="457200" lvl="1" indent="0">
              <a:buNone/>
            </a:lvl2pPr>
            <a:lvl3pPr marL="914400" lvl="2" indent="0">
              <a:buNone/>
            </a:lvl3pPr>
            <a:lvl4pPr marL="1371600" lvl="3" indent="0">
              <a:buNone/>
            </a:lvl4pPr>
            <a:lvl5pPr marL="1828800" lvl="4" indent="0">
              <a:buNone/>
            </a:lvl5pPr>
          </a:lstStyle>
          <a:p>
            <a:pPr lvl="0"/>
            <a:r>
              <a:t>Образец текста</a:t>
            </a:r>
          </a:p>
        </p:txBody>
      </p:sp>
      <p:sp>
        <p:nvSpPr>
          <p:cNvPr id="122" name="Shape 122"/>
          <p:cNvSpPr txBox="1">
            <a:spLocks noGrp="1"/>
          </p:cNvSpPr>
          <p:nvPr>
            <p:ph type="body" idx="1"/>
          </p:nvPr>
        </p:nvSpPr>
        <p:spPr>
          <a:xfrm>
            <a:off x="1942415" y="4354046"/>
            <a:ext cx="6591985" cy="1555864"/>
          </a:xfrm>
          <a:prstGeom prst="rect">
            <a:avLst/>
          </a:prstGeom>
        </p:spPr>
        <p:txBody>
          <a:bodyPr anchor="ctr">
            <a:normAutofit/>
          </a:bodyPr>
          <a:lstStyle>
            <a:defPPr/>
            <a:lvl1pPr marL="0" lvl="0" indent="0" algn="l">
              <a:buNone/>
              <a:defRPr sz="1800">
                <a:solidFill>
                  <a:schemeClr val="tx1">
                    <a:lumMod val="65000"/>
                    <a:lumOff val="35000"/>
                  </a:schemeClr>
                </a:solidFill>
              </a:defRPr>
            </a:lvl1pPr>
            <a:lvl2pPr marL="457200" lvl="1" indent="0">
              <a:buNone/>
              <a:defRPr sz="1800">
                <a:solidFill>
                  <a:schemeClr val="tx1">
                    <a:tint val="75000"/>
                  </a:schemeClr>
                </a:solidFill>
              </a:defRPr>
            </a:lvl2pPr>
            <a:lvl3pPr marL="914400" lvl="2" indent="0">
              <a:buNone/>
              <a:defRPr sz="1600">
                <a:solidFill>
                  <a:schemeClr val="tx1">
                    <a:tint val="75000"/>
                  </a:schemeClr>
                </a:solidFill>
              </a:defRPr>
            </a:lvl3pPr>
            <a:lvl4pPr marL="1371600" lvl="3" indent="0">
              <a:buNone/>
              <a:defRPr sz="1400">
                <a:solidFill>
                  <a:schemeClr val="tx1">
                    <a:tint val="75000"/>
                  </a:schemeClr>
                </a:solidFill>
              </a:defRPr>
            </a:lvl4pPr>
            <a:lvl5pPr marL="1828800" lvl="4" indent="0">
              <a:buNone/>
              <a:defRPr sz="1400">
                <a:solidFill>
                  <a:schemeClr val="tx1">
                    <a:tint val="75000"/>
                  </a:schemeClr>
                </a:solidFill>
              </a:defRPr>
            </a:lvl5pPr>
            <a:lvl6pPr marL="2286000" lvl="5" indent="0">
              <a:buNone/>
              <a:defRPr sz="1400">
                <a:solidFill>
                  <a:schemeClr val="tx1">
                    <a:tint val="75000"/>
                  </a:schemeClr>
                </a:solidFill>
              </a:defRPr>
            </a:lvl6pPr>
            <a:lvl7pPr marL="2743200" lvl="6" indent="0">
              <a:buNone/>
              <a:defRPr sz="1400">
                <a:solidFill>
                  <a:schemeClr val="tx1">
                    <a:tint val="75000"/>
                  </a:schemeClr>
                </a:solidFill>
              </a:defRPr>
            </a:lvl7pPr>
            <a:lvl8pPr marL="3200400" lvl="7" indent="0">
              <a:buNone/>
              <a:defRPr sz="1400">
                <a:solidFill>
                  <a:schemeClr val="tx1">
                    <a:tint val="75000"/>
                  </a:schemeClr>
                </a:solidFill>
              </a:defRPr>
            </a:lvl8pPr>
            <a:lvl9pPr marL="3657600" lvl="8" indent="0">
              <a:buNone/>
              <a:defRPr sz="1400">
                <a:solidFill>
                  <a:schemeClr val="tx1">
                    <a:tint val="75000"/>
                  </a:schemeClr>
                </a:solidFill>
              </a:defRPr>
            </a:lvl9pPr>
          </a:lstStyle>
          <a:p>
            <a:pPr lvl="0"/>
            <a:r>
              <a:t>Образец текста</a:t>
            </a:r>
          </a:p>
        </p:txBody>
      </p:sp>
      <p:sp>
        <p:nvSpPr>
          <p:cNvPr id="123" name="Shape 123"/>
          <p:cNvSpPr txBox="1">
            <a:spLocks noGrp="1"/>
          </p:cNvSpPr>
          <p:nvPr>
            <p:ph type="dt" idx="10"/>
          </p:nvPr>
        </p:nvSpPr>
        <p:spPr>
          <a:prstGeom prst="rect">
            <a:avLst/>
          </a:prstGeom>
        </p:spPr>
        <p:txBody>
          <a:bodyPr/>
          <a:lstStyle>
            <a:defPPr/>
            <a:lvl1pPr lvl="0"/>
          </a:lstStyle>
          <a:p>
            <a:r>
              <a:rPr b="1">
                <a:solidFill>
                  <a:srgbClr val="000000">
                    <a:tint val="75000"/>
                  </a:srgbClr>
                </a:solidFill>
                <a:latin typeface="Arial"/>
                <a:ea typeface="Arial"/>
                <a:cs typeface="Arial"/>
              </a:rPr>
              <a:t>15.04.2024</a:t>
            </a:r>
          </a:p>
        </p:txBody>
      </p:sp>
      <p:sp>
        <p:nvSpPr>
          <p:cNvPr id="124" name="Shape 124"/>
          <p:cNvSpPr txBox="1">
            <a:spLocks noGrp="1"/>
          </p:cNvSpPr>
          <p:nvPr>
            <p:ph type="ftr" idx="11"/>
          </p:nvPr>
        </p:nvSpPr>
        <p:spPr>
          <a:prstGeom prst="rect">
            <a:avLst/>
          </a:prstGeom>
        </p:spPr>
        <p:txBody>
          <a:bodyPr/>
          <a:lstStyle>
            <a:defPPr/>
            <a:lvl1pPr lvl="0"/>
          </a:lstStyle>
          <a:p>
            <a:endParaRPr b="1">
              <a:solidFill>
                <a:srgbClr val="000000">
                  <a:tint val="75000"/>
                </a:srgbClr>
              </a:solidFill>
              <a:latin typeface="Arial"/>
              <a:ea typeface="Arial"/>
              <a:cs typeface="Arial"/>
            </a:endParaRPr>
          </a:p>
        </p:txBody>
      </p:sp>
      <p:sp>
        <p:nvSpPr>
          <p:cNvPr id="125" name="Shape 125"/>
          <p:cNvSpPr/>
          <p:nvPr/>
        </p:nvSpPr>
        <p:spPr>
          <a:xfrm flipV="1">
            <a:off x="58" y="3166527"/>
            <a:ext cx="1358356" cy="508004"/>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6" name="Shape 126"/>
          <p:cNvSpPr txBox="1">
            <a:spLocks noGrp="1"/>
          </p:cNvSpPr>
          <p:nvPr>
            <p:ph type="sldNum" idx="12"/>
          </p:nvPr>
        </p:nvSpPr>
        <p:spPr>
          <a:xfrm>
            <a:off x="511228" y="3244140"/>
            <a:ext cx="584977" cy="365125"/>
          </a:xfrm>
          <a:prstGeom prst="rect">
            <a:avLst/>
          </a:prstGeom>
        </p:spPr>
        <p:txBody>
          <a:bodyPr/>
          <a:lstStyle>
            <a:defPPr/>
            <a:lvl1pPr lvl="0"/>
          </a:lstStyle>
          <a:p>
            <a:r>
              <a:rPr b="1">
                <a:solidFill>
                  <a:srgbClr val="000000">
                    <a:tint val="75000"/>
                  </a:srgbClr>
                </a:solidFill>
                <a:latin typeface="Arial"/>
                <a:ea typeface="Arial"/>
                <a:cs typeface="Arial"/>
              </a:rPr>
              <a:t>‹#›</a:t>
            </a:r>
          </a:p>
        </p:txBody>
      </p:sp>
      <p:sp>
        <p:nvSpPr>
          <p:cNvPr id="127" name="Shape 127"/>
          <p:cNvSpPr txBox="1"/>
          <p:nvPr/>
        </p:nvSpPr>
        <p:spPr>
          <a:xfrm>
            <a:off x="1808316" y="648005"/>
            <a:ext cx="457319" cy="584775"/>
          </a:xfrm>
          <a:prstGeom prst="rect">
            <a:avLst/>
          </a:prstGeom>
        </p:spPr>
        <p:txBody>
          <a:bodyPr vert="horz" lIns="91440" tIns="45720" rIns="91440" bIns="45720" anchor="ctr">
            <a:noAutofit/>
          </a:bodyPr>
          <a:lstStyle/>
          <a:p>
            <a:pPr marL="0" indent="0" algn="l"/>
            <a:r>
              <a:rPr sz="8000" baseline="0">
                <a:solidFill>
                  <a:schemeClr val="accent1"/>
                </a:solidFill>
                <a:latin typeface="Arial"/>
                <a:ea typeface="Arial"/>
                <a:cs typeface="Arial"/>
              </a:rPr>
              <a:t>“</a:t>
            </a:r>
          </a:p>
        </p:txBody>
      </p:sp>
      <p:sp>
        <p:nvSpPr>
          <p:cNvPr id="128" name="Shape 128"/>
          <p:cNvSpPr txBox="1"/>
          <p:nvPr/>
        </p:nvSpPr>
        <p:spPr>
          <a:xfrm>
            <a:off x="8169533" y="2905306"/>
            <a:ext cx="457318" cy="584775"/>
          </a:xfrm>
          <a:prstGeom prst="rect">
            <a:avLst/>
          </a:prstGeom>
        </p:spPr>
        <p:txBody>
          <a:bodyPr vert="horz" lIns="91440" tIns="45720" rIns="91440" bIns="45720" anchor="ctr">
            <a:noAutofit/>
          </a:bodyPr>
          <a:lstStyle/>
          <a:p>
            <a:pPr marL="0" indent="0" algn="l"/>
            <a:r>
              <a:rPr sz="8000" baseline="0">
                <a:solidFill>
                  <a:schemeClr val="accent1"/>
                </a:solidFill>
                <a:latin typeface="Arial"/>
                <a:ea typeface="Arial"/>
                <a:cs typeface="Arial"/>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Карточка имени">
    <p:spTree>
      <p:nvGrpSpPr>
        <p:cNvPr id="1" name="GroupShape 139"/>
        <p:cNvGrpSpPr/>
        <p:nvPr/>
      </p:nvGrpSpPr>
      <p:grpSpPr>
        <a:xfrm>
          <a:off x="0" y="0"/>
          <a:ext cx="0" cy="0"/>
          <a:chOff x="0" y="0"/>
          <a:chExt cx="0" cy="0"/>
        </a:xfrm>
      </p:grpSpPr>
      <p:sp>
        <p:nvSpPr>
          <p:cNvPr id="140" name="Shape 140"/>
          <p:cNvSpPr txBox="1">
            <a:spLocks noGrp="1"/>
          </p:cNvSpPr>
          <p:nvPr>
            <p:ph type="title"/>
          </p:nvPr>
        </p:nvSpPr>
        <p:spPr>
          <a:xfrm>
            <a:off x="1942415" y="2438401"/>
            <a:ext cx="6591985" cy="2724845"/>
          </a:xfrm>
          <a:prstGeom prst="rect">
            <a:avLst/>
          </a:prstGeom>
        </p:spPr>
        <p:txBody>
          <a:bodyPr anchor="b">
            <a:normAutofit/>
          </a:bodyPr>
          <a:lstStyle>
            <a:defPPr/>
            <a:lvl1pPr lvl="0" algn="l">
              <a:defRPr sz="4800" b="0"/>
            </a:lvl1pPr>
          </a:lstStyle>
          <a:p>
            <a:r>
              <a:t>Образец заголовка</a:t>
            </a:r>
          </a:p>
        </p:txBody>
      </p:sp>
      <p:sp>
        <p:nvSpPr>
          <p:cNvPr id="141" name="Shape 141"/>
          <p:cNvSpPr txBox="1">
            <a:spLocks noGrp="1"/>
          </p:cNvSpPr>
          <p:nvPr>
            <p:ph type="body" idx="2"/>
          </p:nvPr>
        </p:nvSpPr>
        <p:spPr>
          <a:xfrm>
            <a:off x="1942415" y="5181600"/>
            <a:ext cx="6591985" cy="729622"/>
          </a:xfrm>
          <a:prstGeom prst="rect">
            <a:avLst/>
          </a:prstGeom>
        </p:spPr>
        <p:txBody>
          <a:bodyPr vert="horz" lIns="91440" tIns="45720" rIns="91440" bIns="45720" anchor="t">
            <a:normAutofit/>
          </a:bodyPr>
          <a:lstStyle>
            <a:defPPr/>
            <a:lvl1pPr lvl="0">
              <a:buNone/>
              <a:defRPr>
                <a:solidFill>
                  <a:schemeClr val="tx1">
                    <a:lumMod val="65000"/>
                    <a:lumOff val="35000"/>
                  </a:schemeClr>
                </a:solidFill>
              </a:defRPr>
            </a:lvl1pPr>
          </a:lstStyle>
          <a:p>
            <a:pPr marL="0" lvl="0" indent="0"/>
            <a:r>
              <a:t>Образец текста</a:t>
            </a:r>
          </a:p>
        </p:txBody>
      </p:sp>
      <p:sp>
        <p:nvSpPr>
          <p:cNvPr id="142" name="Shape 142"/>
          <p:cNvSpPr txBox="1">
            <a:spLocks noGrp="1"/>
          </p:cNvSpPr>
          <p:nvPr>
            <p:ph type="dt" idx="10"/>
          </p:nvPr>
        </p:nvSpPr>
        <p:spPr>
          <a:prstGeom prst="rect">
            <a:avLst/>
          </a:prstGeom>
        </p:spPr>
        <p:txBody>
          <a:bodyPr/>
          <a:lstStyle>
            <a:defPPr/>
            <a:lvl1pPr lvl="0"/>
          </a:lstStyle>
          <a:p>
            <a:r>
              <a:rPr b="1">
                <a:solidFill>
                  <a:srgbClr val="000000">
                    <a:tint val="75000"/>
                  </a:srgbClr>
                </a:solidFill>
                <a:latin typeface="Arial"/>
                <a:ea typeface="Arial"/>
                <a:cs typeface="Arial"/>
              </a:rPr>
              <a:t>15.04.2024</a:t>
            </a:r>
          </a:p>
        </p:txBody>
      </p:sp>
      <p:sp>
        <p:nvSpPr>
          <p:cNvPr id="143" name="Shape 143"/>
          <p:cNvSpPr txBox="1">
            <a:spLocks noGrp="1"/>
          </p:cNvSpPr>
          <p:nvPr>
            <p:ph type="ftr" idx="11"/>
          </p:nvPr>
        </p:nvSpPr>
        <p:spPr>
          <a:prstGeom prst="rect">
            <a:avLst/>
          </a:prstGeom>
        </p:spPr>
        <p:txBody>
          <a:bodyPr/>
          <a:lstStyle>
            <a:defPPr/>
            <a:lvl1pPr lvl="0"/>
          </a:lstStyle>
          <a:p>
            <a:endParaRPr b="1">
              <a:solidFill>
                <a:srgbClr val="000000">
                  <a:tint val="75000"/>
                </a:srgbClr>
              </a:solidFill>
              <a:latin typeface="Arial"/>
              <a:ea typeface="Arial"/>
              <a:cs typeface="Arial"/>
            </a:endParaRPr>
          </a:p>
        </p:txBody>
      </p:sp>
      <p:sp>
        <p:nvSpPr>
          <p:cNvPr id="144" name="Shape 144"/>
          <p:cNvSpPr/>
          <p:nvPr/>
        </p:nvSpPr>
        <p:spPr>
          <a:xfrm flipV="1">
            <a:off x="58" y="4910660"/>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45" name="Shape 145"/>
          <p:cNvSpPr txBox="1">
            <a:spLocks noGrp="1"/>
          </p:cNvSpPr>
          <p:nvPr>
            <p:ph type="sldNum" idx="12"/>
          </p:nvPr>
        </p:nvSpPr>
        <p:spPr>
          <a:xfrm>
            <a:off x="511228" y="4983088"/>
            <a:ext cx="584977" cy="365125"/>
          </a:xfrm>
          <a:prstGeom prst="rect">
            <a:avLst/>
          </a:prstGeom>
        </p:spPr>
        <p:txBody>
          <a:bodyPr/>
          <a:lstStyle>
            <a:defPPr/>
            <a:lvl1pPr lvl="0"/>
          </a:lstStyle>
          <a:p>
            <a:r>
              <a:rPr b="1">
                <a:solidFill>
                  <a:srgbClr val="000000">
                    <a:tint val="75000"/>
                  </a:srgbClr>
                </a:solidFill>
                <a:latin typeface="Arial"/>
                <a:ea typeface="Arial"/>
                <a:cs typeface="Arial"/>
              </a:rPr>
              <a:t>‹#›</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Цитата карточки имени">
    <p:spTree>
      <p:nvGrpSpPr>
        <p:cNvPr id="1" name="GroupShape 146"/>
        <p:cNvGrpSpPr/>
        <p:nvPr/>
      </p:nvGrpSpPr>
      <p:grpSpPr>
        <a:xfrm>
          <a:off x="0" y="0"/>
          <a:ext cx="0" cy="0"/>
          <a:chOff x="0" y="0"/>
          <a:chExt cx="0" cy="0"/>
        </a:xfrm>
      </p:grpSpPr>
      <p:sp>
        <p:nvSpPr>
          <p:cNvPr id="147" name="Shape 147"/>
          <p:cNvSpPr txBox="1">
            <a:spLocks noGrp="1"/>
          </p:cNvSpPr>
          <p:nvPr>
            <p:ph type="title"/>
          </p:nvPr>
        </p:nvSpPr>
        <p:spPr>
          <a:xfrm>
            <a:off x="2188123" y="609600"/>
            <a:ext cx="6109587" cy="2895600"/>
          </a:xfrm>
          <a:prstGeom prst="rect">
            <a:avLst/>
          </a:prstGeom>
        </p:spPr>
        <p:txBody>
          <a:bodyPr anchor="ctr">
            <a:normAutofit/>
          </a:bodyPr>
          <a:lstStyle>
            <a:defPPr/>
            <a:lvl1pPr lvl="0" algn="l">
              <a:defRPr sz="4800" b="0" cap="none"/>
            </a:lvl1pPr>
          </a:lstStyle>
          <a:p>
            <a:r>
              <a:t>Образец заголовка</a:t>
            </a:r>
          </a:p>
        </p:txBody>
      </p:sp>
      <p:sp>
        <p:nvSpPr>
          <p:cNvPr id="148" name="Shape 148"/>
          <p:cNvSpPr txBox="1">
            <a:spLocks noGrp="1"/>
          </p:cNvSpPr>
          <p:nvPr>
            <p:ph type="body" idx="3"/>
          </p:nvPr>
        </p:nvSpPr>
        <p:spPr>
          <a:xfrm>
            <a:off x="1942415" y="4343400"/>
            <a:ext cx="6688292" cy="838200"/>
          </a:xfrm>
          <a:prstGeom prst="rect">
            <a:avLst/>
          </a:prstGeom>
        </p:spPr>
        <p:txBody>
          <a:bodyPr anchor="b">
            <a:noAutofit/>
          </a:bodyPr>
          <a:lstStyle>
            <a:defPPr/>
            <a:lvl1pPr marL="0" lvl="0" indent="0">
              <a:buNone/>
              <a:defRPr sz="2400">
                <a:solidFill>
                  <a:schemeClr val="accent1"/>
                </a:solidFill>
              </a:defRPr>
            </a:lvl1pPr>
            <a:lvl2pPr marL="457200" lvl="1" indent="0">
              <a:buNone/>
            </a:lvl2pPr>
            <a:lvl3pPr marL="914400" lvl="2" indent="0">
              <a:buNone/>
            </a:lvl3pPr>
            <a:lvl4pPr marL="1371600" lvl="3" indent="0">
              <a:buNone/>
            </a:lvl4pPr>
            <a:lvl5pPr marL="1828800" lvl="4" indent="0">
              <a:buNone/>
            </a:lvl5pPr>
          </a:lstStyle>
          <a:p>
            <a:pPr lvl="0"/>
            <a:r>
              <a:t>Образец текста</a:t>
            </a:r>
          </a:p>
        </p:txBody>
      </p:sp>
      <p:sp>
        <p:nvSpPr>
          <p:cNvPr id="149" name="Shape 149"/>
          <p:cNvSpPr txBox="1">
            <a:spLocks noGrp="1"/>
          </p:cNvSpPr>
          <p:nvPr>
            <p:ph type="body" idx="2"/>
          </p:nvPr>
        </p:nvSpPr>
        <p:spPr>
          <a:xfrm>
            <a:off x="1942415" y="5181600"/>
            <a:ext cx="6688292" cy="729622"/>
          </a:xfrm>
          <a:prstGeom prst="rect">
            <a:avLst/>
          </a:prstGeom>
        </p:spPr>
        <p:txBody>
          <a:bodyPr vert="horz" lIns="91440" tIns="45720" rIns="91440" bIns="45720" anchor="t">
            <a:normAutofit/>
          </a:bodyPr>
          <a:lstStyle>
            <a:defPPr/>
            <a:lvl1pPr lvl="0">
              <a:buNone/>
              <a:defRPr>
                <a:solidFill>
                  <a:schemeClr val="tx1">
                    <a:lumMod val="65000"/>
                    <a:lumOff val="35000"/>
                  </a:schemeClr>
                </a:solidFill>
              </a:defRPr>
            </a:lvl1pPr>
          </a:lstStyle>
          <a:p>
            <a:pPr marL="0" lvl="0" indent="0"/>
            <a:r>
              <a:t>Образец текста</a:t>
            </a:r>
          </a:p>
        </p:txBody>
      </p:sp>
      <p:sp>
        <p:nvSpPr>
          <p:cNvPr id="150" name="Shape 150"/>
          <p:cNvSpPr txBox="1">
            <a:spLocks noGrp="1"/>
          </p:cNvSpPr>
          <p:nvPr>
            <p:ph type="dt" idx="10"/>
          </p:nvPr>
        </p:nvSpPr>
        <p:spPr>
          <a:prstGeom prst="rect">
            <a:avLst/>
          </a:prstGeom>
        </p:spPr>
        <p:txBody>
          <a:bodyPr/>
          <a:lstStyle>
            <a:defPPr/>
            <a:lvl1pPr lvl="0"/>
          </a:lstStyle>
          <a:p>
            <a:r>
              <a:rPr b="1">
                <a:solidFill>
                  <a:srgbClr val="000000">
                    <a:tint val="75000"/>
                  </a:srgbClr>
                </a:solidFill>
                <a:latin typeface="Arial"/>
                <a:ea typeface="Arial"/>
                <a:cs typeface="Arial"/>
              </a:rPr>
              <a:t>15.04.2024</a:t>
            </a:r>
          </a:p>
        </p:txBody>
      </p:sp>
      <p:sp>
        <p:nvSpPr>
          <p:cNvPr id="151" name="Shape 151"/>
          <p:cNvSpPr txBox="1">
            <a:spLocks noGrp="1"/>
          </p:cNvSpPr>
          <p:nvPr>
            <p:ph type="ftr" idx="11"/>
          </p:nvPr>
        </p:nvSpPr>
        <p:spPr>
          <a:prstGeom prst="rect">
            <a:avLst/>
          </a:prstGeom>
        </p:spPr>
        <p:txBody>
          <a:bodyPr/>
          <a:lstStyle>
            <a:defPPr/>
            <a:lvl1pPr lvl="0"/>
          </a:lstStyle>
          <a:p>
            <a:endParaRPr b="1">
              <a:solidFill>
                <a:srgbClr val="000000">
                  <a:tint val="75000"/>
                </a:srgbClr>
              </a:solidFill>
              <a:latin typeface="Arial"/>
              <a:ea typeface="Arial"/>
              <a:cs typeface="Arial"/>
            </a:endParaRPr>
          </a:p>
        </p:txBody>
      </p:sp>
      <p:sp>
        <p:nvSpPr>
          <p:cNvPr id="152" name="Shape 152"/>
          <p:cNvSpPr/>
          <p:nvPr/>
        </p:nvSpPr>
        <p:spPr>
          <a:xfrm flipV="1">
            <a:off x="58" y="4910660"/>
            <a:ext cx="1358356" cy="50800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7908"/>
              <a:gd name="ODFBottom" fmla="val 10000"/>
              <a:gd name="ODFWidth" fmla="val 7908"/>
              <a:gd name="ODFHeight" fmla="val 10000"/>
            </a:gdLst>
            <a:ahLst/>
            <a:cxnLst/>
            <a:rect l="OXMLTextRectL" t="OXMLTextRectT" r="OXMLTextRectR" b="OXMLTextRect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53" name="Shape 153"/>
          <p:cNvSpPr txBox="1">
            <a:spLocks noGrp="1"/>
          </p:cNvSpPr>
          <p:nvPr>
            <p:ph type="sldNum" idx="12"/>
          </p:nvPr>
        </p:nvSpPr>
        <p:spPr>
          <a:xfrm>
            <a:off x="511228" y="4983088"/>
            <a:ext cx="584977" cy="365125"/>
          </a:xfrm>
          <a:prstGeom prst="rect">
            <a:avLst/>
          </a:prstGeom>
        </p:spPr>
        <p:txBody>
          <a:bodyPr/>
          <a:lstStyle>
            <a:defPPr/>
            <a:lvl1pPr lvl="0"/>
          </a:lstStyle>
          <a:p>
            <a:r>
              <a:rPr b="1">
                <a:solidFill>
                  <a:srgbClr val="000000">
                    <a:tint val="75000"/>
                  </a:srgbClr>
                </a:solidFill>
                <a:latin typeface="Arial"/>
                <a:ea typeface="Arial"/>
                <a:cs typeface="Arial"/>
              </a:rPr>
              <a:t>‹#›</a:t>
            </a:r>
          </a:p>
        </p:txBody>
      </p:sp>
      <p:sp>
        <p:nvSpPr>
          <p:cNvPr id="154" name="Shape 154"/>
          <p:cNvSpPr txBox="1"/>
          <p:nvPr/>
        </p:nvSpPr>
        <p:spPr>
          <a:xfrm>
            <a:off x="1808316" y="648005"/>
            <a:ext cx="457319" cy="584775"/>
          </a:xfrm>
          <a:prstGeom prst="rect">
            <a:avLst/>
          </a:prstGeom>
        </p:spPr>
        <p:txBody>
          <a:bodyPr vert="horz" lIns="91440" tIns="45720" rIns="91440" bIns="45720" anchor="ctr">
            <a:noAutofit/>
          </a:bodyPr>
          <a:lstStyle/>
          <a:p>
            <a:pPr marL="0" indent="0" algn="l"/>
            <a:r>
              <a:rPr sz="8000" baseline="0">
                <a:solidFill>
                  <a:schemeClr val="accent1"/>
                </a:solidFill>
                <a:latin typeface="Arial"/>
                <a:ea typeface="Arial"/>
                <a:cs typeface="Arial"/>
              </a:rPr>
              <a:t>“</a:t>
            </a:r>
          </a:p>
        </p:txBody>
      </p:sp>
      <p:sp>
        <p:nvSpPr>
          <p:cNvPr id="155" name="Shape 155"/>
          <p:cNvSpPr txBox="1"/>
          <p:nvPr/>
        </p:nvSpPr>
        <p:spPr>
          <a:xfrm>
            <a:off x="8169533" y="2905306"/>
            <a:ext cx="457318" cy="584775"/>
          </a:xfrm>
          <a:prstGeom prst="rect">
            <a:avLst/>
          </a:prstGeom>
        </p:spPr>
        <p:txBody>
          <a:bodyPr vert="horz" lIns="91440" tIns="45720" rIns="91440" bIns="45720" anchor="ctr">
            <a:noAutofit/>
          </a:bodyPr>
          <a:lstStyle/>
          <a:p>
            <a:pPr marL="0" indent="0" algn="l"/>
            <a:r>
              <a:rPr sz="8000" baseline="0">
                <a:solidFill>
                  <a:schemeClr val="accent1"/>
                </a:solidFill>
                <a:latin typeface="Arial"/>
                <a:ea typeface="Arial"/>
                <a:cs typeface="Aria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GroupShape 1"/>
        <p:cNvGrpSpPr/>
        <p:nvPr/>
      </p:nvGrpSpPr>
      <p:grpSpPr>
        <a:xfrm>
          <a:off x="0" y="0"/>
          <a:ext cx="0" cy="0"/>
          <a:chOff x="0" y="0"/>
          <a:chExt cx="0" cy="0"/>
        </a:xfrm>
      </p:grpSpPr>
      <p:grpSp>
        <p:nvGrpSpPr>
          <p:cNvPr id="2" name="Shape 2"/>
          <p:cNvGrpSpPr/>
          <p:nvPr/>
        </p:nvGrpSpPr>
        <p:grpSpPr>
          <a:xfrm>
            <a:off x="1" y="228600"/>
            <a:ext cx="1981200" cy="6638628"/>
            <a:chOff x="0" y="0"/>
            <a:chExt cx="1981200" cy="6638628"/>
          </a:xfrm>
        </p:grpSpPr>
        <p:sp>
          <p:nvSpPr>
            <p:cNvPr id="3" name="Shape 3"/>
            <p:cNvSpPr/>
            <p:nvPr/>
          </p:nvSpPr>
          <p:spPr>
            <a:xfrm>
              <a:off x="0" y="2346444"/>
              <a:ext cx="69924" cy="62621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22"/>
                <a:gd name="ODFBottom" fmla="val 136"/>
                <a:gd name="ODFWidth" fmla="val 22"/>
                <a:gd name="ODFHeight" fmla="val 136"/>
              </a:gdLst>
              <a:ahLst/>
              <a:cxnLst/>
              <a:rect l="OXMLTextRectL" t="OXMLTextRectT" r="OXMLTextRectR" b="OXMLTextRect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4" name="Shape 4"/>
            <p:cNvSpPr/>
            <p:nvPr/>
          </p:nvSpPr>
          <p:spPr>
            <a:xfrm>
              <a:off x="89348" y="2927929"/>
              <a:ext cx="449331" cy="2322214"/>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40"/>
                <a:gd name="ODFBottom" fmla="val 504"/>
                <a:gd name="ODFWidth" fmla="val 140"/>
                <a:gd name="ODFHeight" fmla="val 504"/>
              </a:gdLst>
              <a:ahLst/>
              <a:cxnLst/>
              <a:rect l="OXMLTextRectL" t="OXMLTextRectT" r="OXMLTextRectR" b="OXMLTextRect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5" name="Shape 5"/>
            <p:cNvSpPr/>
            <p:nvPr/>
          </p:nvSpPr>
          <p:spPr>
            <a:xfrm>
              <a:off x="560692" y="5218460"/>
              <a:ext cx="423433" cy="1420166"/>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32"/>
                <a:gd name="ODFBottom" fmla="val 308"/>
                <a:gd name="ODFWidth" fmla="val 132"/>
                <a:gd name="ODFHeight" fmla="val 308"/>
              </a:gdLst>
              <a:ahLst/>
              <a:cxnLst/>
              <a:rect l="OXMLTextRectL" t="OXMLTextRectT" r="OXMLTextRectR" b="OXMLTextRect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6" name="Shape 6"/>
            <p:cNvSpPr/>
            <p:nvPr/>
          </p:nvSpPr>
          <p:spPr>
            <a:xfrm>
              <a:off x="666874" y="6275199"/>
              <a:ext cx="119130" cy="363429"/>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37"/>
                <a:gd name="ODFBottom" fmla="val 79"/>
                <a:gd name="ODFWidth" fmla="val 37"/>
                <a:gd name="ODFHeight" fmla="val 79"/>
              </a:gdLst>
              <a:ahLst/>
              <a:cxnLst/>
              <a:rect l="OXMLTextRectL" t="OXMLTextRectT" r="OXMLTextRectR" b="OXMLTextRect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7" name="Shape 7"/>
            <p:cNvSpPr/>
            <p:nvPr/>
          </p:nvSpPr>
          <p:spPr>
            <a:xfrm>
              <a:off x="69924" y="2972659"/>
              <a:ext cx="571052" cy="3328632"/>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78"/>
                <a:gd name="ODFBottom" fmla="val 722"/>
                <a:gd name="ODFWidth" fmla="val 178"/>
                <a:gd name="ODFHeight" fmla="val 722"/>
              </a:gdLst>
              <a:ahLst/>
              <a:cxnLst/>
              <a:rect l="OXMLTextRectL" t="OXMLTextRectT" r="OXMLTextRectR" b="OXMLTextRect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8" name="Shape 8"/>
            <p:cNvSpPr/>
            <p:nvPr/>
          </p:nvSpPr>
          <p:spPr>
            <a:xfrm>
              <a:off x="15538" y="0"/>
              <a:ext cx="73809" cy="2927929"/>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23"/>
                <a:gd name="ODFBottom" fmla="val 635"/>
                <a:gd name="ODFWidth" fmla="val 23"/>
                <a:gd name="ODFHeight" fmla="val 635"/>
              </a:gdLst>
              <a:ahLst/>
              <a:cxnLst/>
              <a:rect l="OXMLTextRectL" t="OXMLTextRectT" r="OXMLTextRectR" b="OXMLTextRect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9" name="Shape 9"/>
            <p:cNvSpPr/>
            <p:nvPr/>
          </p:nvSpPr>
          <p:spPr>
            <a:xfrm>
              <a:off x="54385" y="2715463"/>
              <a:ext cx="54385" cy="493890"/>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7"/>
                <a:gd name="ODFBottom" fmla="val 107"/>
                <a:gd name="ODFWidth" fmla="val 17"/>
                <a:gd name="ODFHeight" fmla="val 107"/>
              </a:gdLst>
              <a:ahLst/>
              <a:cxnLst/>
              <a:rect l="OXMLTextRectL" t="OXMLTextRectT" r="OXMLTextRectR" b="OXMLTextRect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0" name="Shape 10"/>
            <p:cNvSpPr/>
            <p:nvPr/>
          </p:nvSpPr>
          <p:spPr>
            <a:xfrm>
              <a:off x="534794" y="5250144"/>
              <a:ext cx="132079" cy="1025054"/>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41"/>
                <a:gd name="ODFBottom" fmla="val 222"/>
                <a:gd name="ODFWidth" fmla="val 41"/>
                <a:gd name="ODFHeight" fmla="val 222"/>
              </a:gdLst>
              <a:ahLst/>
              <a:cxnLst/>
              <a:rect l="OXMLTextRectL" t="OXMLTextRectT" r="OXMLTextRectR" b="OXMLTextRect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1" name="Shape 11"/>
            <p:cNvSpPr/>
            <p:nvPr/>
          </p:nvSpPr>
          <p:spPr>
            <a:xfrm>
              <a:off x="538679" y="1170426"/>
              <a:ext cx="1442520" cy="4048033"/>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450"/>
                <a:gd name="ODFBottom" fmla="val 878"/>
                <a:gd name="ODFWidth" fmla="val 450"/>
                <a:gd name="ODFHeight" fmla="val 878"/>
              </a:gdLst>
              <a:ahLst/>
              <a:cxnLst/>
              <a:rect l="OXMLTextRectL" t="OXMLTextRectT" r="OXMLTextRectR" b="OXMLTextRect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2" name="Shape 12"/>
            <p:cNvSpPr/>
            <p:nvPr/>
          </p:nvSpPr>
          <p:spPr>
            <a:xfrm>
              <a:off x="640976" y="6301291"/>
              <a:ext cx="112656" cy="337336"/>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35"/>
                <a:gd name="ODFBottom" fmla="val 73"/>
                <a:gd name="ODFWidth" fmla="val 35"/>
                <a:gd name="ODFHeight" fmla="val 73"/>
              </a:gdLst>
              <a:ahLst/>
              <a:cxnLst/>
              <a:rect l="OXMLTextRectL" t="OXMLTextRectT" r="OXMLTextRectR" b="OXMLTextRect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3" name="Shape 13"/>
            <p:cNvSpPr/>
            <p:nvPr/>
          </p:nvSpPr>
          <p:spPr>
            <a:xfrm>
              <a:off x="534794" y="5130865"/>
              <a:ext cx="25898" cy="221785"/>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8"/>
                <a:gd name="ODFBottom" fmla="val 48"/>
                <a:gd name="ODFWidth" fmla="val 8"/>
                <a:gd name="ODFHeight" fmla="val 48"/>
              </a:gdLst>
              <a:ahLst/>
              <a:cxnLst/>
              <a:rect l="OXMLTextRectL" t="OXMLTextRectT" r="OXMLTextRectR" b="OXMLTextRect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4" name="Shape 14"/>
            <p:cNvSpPr/>
            <p:nvPr/>
          </p:nvSpPr>
          <p:spPr>
            <a:xfrm>
              <a:off x="590475" y="6016139"/>
              <a:ext cx="165747" cy="622487"/>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52"/>
                <a:gd name="ODFBottom" fmla="val 135"/>
                <a:gd name="ODFWidth" fmla="val 52"/>
                <a:gd name="ODFHeight" fmla="val 135"/>
              </a:gdLst>
              <a:ahLst/>
              <a:cxnLst/>
              <a:rect l="OXMLTextRectL" t="OXMLTextRectT" r="OXMLTextRectR" b="OXMLTextRect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5" name="Shape 15"/>
          <p:cNvGrpSpPr/>
          <p:nvPr/>
        </p:nvGrpSpPr>
        <p:grpSpPr>
          <a:xfrm>
            <a:off x="20421" y="749"/>
            <a:ext cx="1952271" cy="6852504"/>
            <a:chOff x="0" y="0"/>
            <a:chExt cx="1952271" cy="6852504"/>
          </a:xfrm>
        </p:grpSpPr>
        <p:sp>
          <p:nvSpPr>
            <p:cNvPr id="16" name="Shape 16"/>
            <p:cNvSpPr/>
            <p:nvPr/>
          </p:nvSpPr>
          <p:spPr>
            <a:xfrm>
              <a:off x="0" y="0"/>
              <a:ext cx="409500" cy="4401042"/>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03"/>
                <a:gd name="ODFBottom" fmla="val 920"/>
                <a:gd name="ODFWidth" fmla="val 103"/>
                <a:gd name="ODFHeight" fmla="val 920"/>
              </a:gdLst>
              <a:ahLst/>
              <a:cxnLst/>
              <a:rect l="OXMLTextRectL" t="OXMLTextRectT" r="OXMLTextRectR" b="OXMLTextRect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7" name="Shape 17"/>
            <p:cNvSpPr/>
            <p:nvPr/>
          </p:nvSpPr>
          <p:spPr>
            <a:xfrm>
              <a:off x="433309" y="4315725"/>
              <a:ext cx="350774" cy="1580696"/>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88"/>
                <a:gd name="ODFBottom" fmla="val 330"/>
                <a:gd name="ODFWidth" fmla="val 88"/>
                <a:gd name="ODFHeight" fmla="val 330"/>
              </a:gdLst>
              <a:ahLst/>
              <a:cxnLst/>
              <a:rect l="OXMLTextRectL" t="OXMLTextRectT" r="OXMLTextRectR" b="OXMLTextRect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8" name="Shape 18"/>
            <p:cNvSpPr/>
            <p:nvPr/>
          </p:nvSpPr>
          <p:spPr>
            <a:xfrm>
              <a:off x="811065" y="5861933"/>
              <a:ext cx="357123" cy="990569"/>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90"/>
                <a:gd name="ODFBottom" fmla="val 207"/>
                <a:gd name="ODFWidth" fmla="val 90"/>
                <a:gd name="ODFHeight" fmla="val 207"/>
              </a:gdLst>
              <a:ahLst/>
              <a:cxnLst/>
              <a:rect l="OXMLTextRectL" t="OXMLTextRectT" r="OXMLTextRectR" b="OXMLTextRect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9" name="Shape 19"/>
            <p:cNvSpPr/>
            <p:nvPr/>
          </p:nvSpPr>
          <p:spPr>
            <a:xfrm>
              <a:off x="409500" y="4363625"/>
              <a:ext cx="457117" cy="2235967"/>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15"/>
                <a:gd name="ODFBottom" fmla="val 467"/>
                <a:gd name="ODFWidth" fmla="val 115"/>
                <a:gd name="ODFHeight" fmla="val 467"/>
              </a:gdLst>
              <a:ahLst/>
              <a:cxnLst/>
              <a:rect l="OXMLTextRectL" t="OXMLTextRectT" r="OXMLTextRectR" b="OXMLTextRect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0" name="Shape 20"/>
            <p:cNvSpPr/>
            <p:nvPr/>
          </p:nvSpPr>
          <p:spPr>
            <a:xfrm>
              <a:off x="365058" y="1288451"/>
              <a:ext cx="144437" cy="3027273"/>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36"/>
                <a:gd name="ODFBottom" fmla="val 633"/>
                <a:gd name="ODFWidth" fmla="val 36"/>
                <a:gd name="ODFHeight" fmla="val 633"/>
              </a:gdLst>
              <a:ahLst/>
              <a:cxnLst/>
              <a:rect l="OXMLTextRectL" t="OXMLTextRectT" r="OXMLTextRectR" b="OXMLTextRect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1" name="Shape 21"/>
            <p:cNvSpPr/>
            <p:nvPr/>
          </p:nvSpPr>
          <p:spPr>
            <a:xfrm>
              <a:off x="898362" y="6570851"/>
              <a:ext cx="111104" cy="281651"/>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28"/>
                <a:gd name="ODFBottom" fmla="val 59"/>
                <a:gd name="ODFWidth" fmla="val 28"/>
                <a:gd name="ODFHeight" fmla="val 59"/>
              </a:gdLst>
              <a:ahLst/>
              <a:cxnLst/>
              <a:rect l="OXMLTextRectL" t="OXMLTextRectT" r="OXMLTextRectR" b="OXMLTextRect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2" name="Shape 22"/>
            <p:cNvSpPr/>
            <p:nvPr/>
          </p:nvSpPr>
          <p:spPr>
            <a:xfrm>
              <a:off x="393628" y="4106881"/>
              <a:ext cx="68250" cy="511571"/>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17"/>
                <a:gd name="ODFBottom" fmla="val 107"/>
                <a:gd name="ODFWidth" fmla="val 17"/>
                <a:gd name="ODFHeight" fmla="val 107"/>
              </a:gdLst>
              <a:ahLst/>
              <a:cxnLst/>
              <a:rect l="OXMLTextRectL" t="OXMLTextRectT" r="OXMLTextRectR" b="OXMLTextRect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3" name="Shape 23"/>
            <p:cNvSpPr/>
            <p:nvPr/>
          </p:nvSpPr>
          <p:spPr>
            <a:xfrm>
              <a:off x="784083" y="3145052"/>
              <a:ext cx="1168188" cy="2716882"/>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294"/>
                <a:gd name="ODFBottom" fmla="val 568"/>
                <a:gd name="ODFWidth" fmla="val 294"/>
                <a:gd name="ODFHeight" fmla="val 568"/>
              </a:gdLst>
              <a:ahLst/>
              <a:cxnLst/>
              <a:rect l="OXMLTextRectL" t="OXMLTextRectT" r="OXMLTextRectR" b="OXMLTextRect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4" name="Shape 24"/>
            <p:cNvSpPr/>
            <p:nvPr/>
          </p:nvSpPr>
          <p:spPr>
            <a:xfrm>
              <a:off x="866618" y="6599591"/>
              <a:ext cx="99995" cy="252910"/>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25"/>
                <a:gd name="ODFBottom" fmla="val 53"/>
                <a:gd name="ODFWidth" fmla="val 25"/>
                <a:gd name="ODFHeight" fmla="val 53"/>
              </a:gdLst>
              <a:ahLst/>
              <a:cxnLst/>
              <a:rect l="OXMLTextRectL" t="OXMLTextRectT" r="OXMLTextRectR" b="OXMLTextRect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5" name="Shape 25"/>
            <p:cNvSpPr/>
            <p:nvPr/>
          </p:nvSpPr>
          <p:spPr>
            <a:xfrm>
              <a:off x="784083" y="5896421"/>
              <a:ext cx="114279" cy="674430"/>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29"/>
                <a:gd name="ODFBottom" fmla="val 141"/>
                <a:gd name="ODFWidth" fmla="val 29"/>
                <a:gd name="ODFHeight" fmla="val 141"/>
              </a:gdLst>
              <a:ahLst/>
              <a:cxnLst/>
              <a:rect l="OXMLTextRectL" t="OXMLTextRectT" r="OXMLTextRectR" b="OXMLTextRect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6" name="Shape 26"/>
            <p:cNvSpPr/>
            <p:nvPr/>
          </p:nvSpPr>
          <p:spPr>
            <a:xfrm>
              <a:off x="784083" y="5771881"/>
              <a:ext cx="31744" cy="228003"/>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8"/>
                <a:gd name="ODFBottom" fmla="val 48"/>
                <a:gd name="ODFWidth" fmla="val 8"/>
                <a:gd name="ODFHeight" fmla="val 48"/>
              </a:gdLst>
              <a:ahLst/>
              <a:cxnLst/>
              <a:rect l="OXMLTextRectL" t="OXMLTextRectT" r="OXMLTextRectR" b="OXMLTextRect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7" name="Shape 27"/>
            <p:cNvSpPr/>
            <p:nvPr/>
          </p:nvSpPr>
          <p:spPr>
            <a:xfrm>
              <a:off x="811065" y="6321772"/>
              <a:ext cx="174593" cy="530731"/>
            </a:xfrm>
            <a:custGeom>
              <a:avLst/>
              <a:gdLst>
                <a:gd name="OXMLTextRectL" fmla="val 0"/>
                <a:gd name="OXMLTextRectT" fmla="val 0"/>
                <a:gd name="OXMLTextRectR" fmla="val w"/>
                <a:gd name="OXMLTextRectB" fmla="val h"/>
                <a:gd name="COTextRectL" fmla="*/ OXMLTextRectL 1 w"/>
                <a:gd name="COTextRectT" fmla="*/ OXMLTextRectT 1 h"/>
                <a:gd name="COTextRectR" fmla="*/ OXMLTextRectR 1 w"/>
                <a:gd name="COTextRectB" fmla="*/ OXMLTextRectB 1 h"/>
                <a:gd name="ODFLeft" fmla="val 0"/>
                <a:gd name="ODFTop" fmla="val 0"/>
                <a:gd name="ODFRight" fmla="val 44"/>
                <a:gd name="ODFBottom" fmla="val 111"/>
                <a:gd name="ODFWidth" fmla="val 44"/>
                <a:gd name="ODFHeight" fmla="val 111"/>
              </a:gdLst>
              <a:ahLst/>
              <a:cxnLst/>
              <a:rect l="OXMLTextRectL" t="OXMLTextRectT" r="OXMLTextRectR" b="OXMLTextRect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8" name="Shape 28"/>
          <p:cNvSpPr/>
          <p:nvPr/>
        </p:nvSpPr>
        <p:spPr>
          <a:xfrm>
            <a:off x="0" y="0"/>
            <a:ext cx="182880" cy="6858000"/>
          </a:xfrm>
          <a:prstGeom prst="rect">
            <a:avLst/>
          </a:prstGeom>
          <a:solidFill>
            <a:schemeClr val="tx2"/>
          </a:solidFill>
          <a:ln>
            <a:noFill/>
          </a:ln>
        </p:spPr>
      </p:sp>
      <p:sp>
        <p:nvSpPr>
          <p:cNvPr id="29" name="Shape 29"/>
          <p:cNvSpPr txBox="1">
            <a:spLocks noGrp="1"/>
          </p:cNvSpPr>
          <p:nvPr>
            <p:ph type="title"/>
          </p:nvPr>
        </p:nvSpPr>
        <p:spPr>
          <a:xfrm>
            <a:off x="1945200" y="624110"/>
            <a:ext cx="6589200" cy="1280890"/>
          </a:xfrm>
          <a:prstGeom prst="rect">
            <a:avLst/>
          </a:prstGeom>
        </p:spPr>
        <p:txBody>
          <a:bodyPr vert="horz" lIns="91440" tIns="45720" rIns="91440" bIns="45720" anchor="t">
            <a:normAutofit/>
          </a:bodyPr>
          <a:lstStyle/>
          <a:p>
            <a:r>
              <a:t>Образец заголовка</a:t>
            </a:r>
          </a:p>
        </p:txBody>
      </p:sp>
      <p:sp>
        <p:nvSpPr>
          <p:cNvPr id="30" name="Shape 30"/>
          <p:cNvSpPr txBox="1">
            <a:spLocks noGrp="1"/>
          </p:cNvSpPr>
          <p:nvPr>
            <p:ph type="body" idx="1"/>
          </p:nvPr>
        </p:nvSpPr>
        <p:spPr>
          <a:xfrm>
            <a:off x="1942415" y="2133600"/>
            <a:ext cx="6591985" cy="3886200"/>
          </a:xfrm>
          <a:prstGeom prst="rect">
            <a:avLst/>
          </a:prstGeom>
        </p:spPr>
        <p:txBody>
          <a:bodyPr vert="horz" lIns="91440" tIns="45720" rIns="91440" bIns="45720">
            <a:normAutofit/>
          </a:bodyPr>
          <a:lstStyle/>
          <a:p>
            <a:pPr lvl="0"/>
            <a:r>
              <a:t>Образец текста</a:t>
            </a:r>
          </a:p>
          <a:p>
            <a:pPr lvl="1"/>
            <a:r>
              <a:t>Второй уровень</a:t>
            </a:r>
          </a:p>
          <a:p>
            <a:pPr lvl="2"/>
            <a:r>
              <a:t>Третий уровень</a:t>
            </a:r>
          </a:p>
          <a:p>
            <a:pPr lvl="3"/>
            <a:r>
              <a:t>Четвертый уровень</a:t>
            </a:r>
          </a:p>
          <a:p>
            <a:pPr lvl="4"/>
            <a:r>
              <a:t>Пятый уровень</a:t>
            </a:r>
          </a:p>
        </p:txBody>
      </p:sp>
      <p:sp>
        <p:nvSpPr>
          <p:cNvPr id="31" name="Shape 31"/>
          <p:cNvSpPr txBox="1">
            <a:spLocks noGrp="1"/>
          </p:cNvSpPr>
          <p:nvPr>
            <p:ph type="dt" idx="2"/>
          </p:nvPr>
        </p:nvSpPr>
        <p:spPr>
          <a:xfrm>
            <a:off x="7772400" y="6135089"/>
            <a:ext cx="766380" cy="370171"/>
          </a:xfrm>
          <a:prstGeom prst="rect">
            <a:avLst/>
          </a:prstGeom>
        </p:spPr>
        <p:txBody>
          <a:bodyPr vert="horz" lIns="91440" tIns="45720" rIns="91440" bIns="45720" anchor="ctr"/>
          <a:lstStyle>
            <a:defPPr/>
            <a:lvl1pPr marL="0" lvl="0" indent="0" algn="r">
              <a:defRPr sz="900">
                <a:solidFill>
                  <a:schemeClr val="tx1">
                    <a:tint val="75000"/>
                  </a:schemeClr>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a:lstStyle>
          <a:p>
            <a:r>
              <a:rPr b="1">
                <a:solidFill>
                  <a:srgbClr val="000000">
                    <a:tint val="75000"/>
                  </a:srgbClr>
                </a:solidFill>
                <a:latin typeface="Arial"/>
                <a:ea typeface="Arial"/>
                <a:cs typeface="Arial"/>
              </a:rPr>
              <a:t>15.04.2024</a:t>
            </a:r>
          </a:p>
        </p:txBody>
      </p:sp>
      <p:sp>
        <p:nvSpPr>
          <p:cNvPr id="32" name="Shape 32"/>
          <p:cNvSpPr txBox="1">
            <a:spLocks noGrp="1"/>
          </p:cNvSpPr>
          <p:nvPr>
            <p:ph type="ftr" idx="3"/>
          </p:nvPr>
        </p:nvSpPr>
        <p:spPr>
          <a:xfrm>
            <a:off x="1942415" y="6135809"/>
            <a:ext cx="5716488" cy="365125"/>
          </a:xfrm>
          <a:prstGeom prst="rect">
            <a:avLst/>
          </a:prstGeom>
        </p:spPr>
        <p:txBody>
          <a:bodyPr vert="horz" lIns="91440" tIns="45720" rIns="91440" bIns="45720" anchor="ctr"/>
          <a:lstStyle>
            <a:defPPr/>
            <a:lvl1pPr marL="0" lvl="0" indent="0" algn="l">
              <a:defRPr sz="900">
                <a:solidFill>
                  <a:schemeClr val="tx1">
                    <a:tint val="75000"/>
                  </a:schemeClr>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a:lstStyle>
          <a:p>
            <a:endParaRPr b="1">
              <a:solidFill>
                <a:srgbClr val="000000">
                  <a:tint val="75000"/>
                </a:srgbClr>
              </a:solidFill>
              <a:latin typeface="Arial"/>
              <a:ea typeface="Arial"/>
              <a:cs typeface="Arial"/>
            </a:endParaRPr>
          </a:p>
        </p:txBody>
      </p:sp>
      <p:sp>
        <p:nvSpPr>
          <p:cNvPr id="33" name="Shape 33"/>
          <p:cNvSpPr txBox="1">
            <a:spLocks noGrp="1"/>
          </p:cNvSpPr>
          <p:nvPr>
            <p:ph type="sldNum" idx="4"/>
          </p:nvPr>
        </p:nvSpPr>
        <p:spPr>
          <a:xfrm>
            <a:off x="511228" y="787783"/>
            <a:ext cx="584977" cy="365125"/>
          </a:xfrm>
          <a:prstGeom prst="rect">
            <a:avLst/>
          </a:prstGeom>
        </p:spPr>
        <p:txBody>
          <a:bodyPr vert="horz" lIns="91440" tIns="45720" rIns="91440" bIns="45720" anchor="ctr"/>
          <a:lstStyle>
            <a:defPPr/>
            <a:lvl1pPr marL="0" lvl="0" indent="0" algn="r">
              <a:defRPr sz="2000">
                <a:solidFill>
                  <a:srgbClr val="FEFFFF"/>
                </a:solidFill>
                <a:latin typeface="+mn-lt"/>
                <a:ea typeface="+mn-ea"/>
                <a:cs typeface="+mn-cs"/>
              </a:defRPr>
            </a:lvl1pPr>
            <a:lvl2pPr marL="457200" lvl="1" indent="0" algn="l">
              <a:defRPr sz="1800">
                <a:solidFill>
                  <a:schemeClr val="tx1"/>
                </a:solidFill>
                <a:latin typeface="+mn-lt"/>
                <a:ea typeface="+mn-ea"/>
                <a:cs typeface="+mn-cs"/>
              </a:defRPr>
            </a:lvl2pPr>
            <a:lvl3pPr marL="914400" lvl="2" indent="0" algn="l">
              <a:defRPr sz="1800">
                <a:solidFill>
                  <a:schemeClr val="tx1"/>
                </a:solidFill>
                <a:latin typeface="+mn-lt"/>
                <a:ea typeface="+mn-ea"/>
                <a:cs typeface="+mn-cs"/>
              </a:defRPr>
            </a:lvl3pPr>
            <a:lvl4pPr marL="1371600" lvl="3" indent="0" algn="l">
              <a:defRPr sz="1800">
                <a:solidFill>
                  <a:schemeClr val="tx1"/>
                </a:solidFill>
                <a:latin typeface="+mn-lt"/>
                <a:ea typeface="+mn-ea"/>
                <a:cs typeface="+mn-cs"/>
              </a:defRPr>
            </a:lvl4pPr>
            <a:lvl5pPr marL="1828800" lvl="4" indent="0" algn="l">
              <a:defRPr sz="1800">
                <a:solidFill>
                  <a:schemeClr val="tx1"/>
                </a:solidFill>
                <a:latin typeface="+mn-lt"/>
                <a:ea typeface="+mn-ea"/>
                <a:cs typeface="+mn-cs"/>
              </a:defRPr>
            </a:lvl5pPr>
            <a:lvl6pPr marL="2286000" lvl="5" indent="0" algn="l">
              <a:defRPr sz="1800">
                <a:solidFill>
                  <a:schemeClr val="tx1"/>
                </a:solidFill>
                <a:latin typeface="+mn-lt"/>
                <a:ea typeface="+mn-ea"/>
                <a:cs typeface="+mn-cs"/>
              </a:defRPr>
            </a:lvl6pPr>
            <a:lvl7pPr marL="2743200" lvl="6" indent="0" algn="l">
              <a:defRPr sz="1800">
                <a:solidFill>
                  <a:schemeClr val="tx1"/>
                </a:solidFill>
                <a:latin typeface="+mn-lt"/>
                <a:ea typeface="+mn-ea"/>
                <a:cs typeface="+mn-cs"/>
              </a:defRPr>
            </a:lvl7pPr>
            <a:lvl8pPr marL="3200400" lvl="7" indent="0" algn="l">
              <a:defRPr sz="1800">
                <a:solidFill>
                  <a:schemeClr val="tx1"/>
                </a:solidFill>
                <a:latin typeface="+mn-lt"/>
                <a:ea typeface="+mn-ea"/>
                <a:cs typeface="+mn-cs"/>
              </a:defRPr>
            </a:lvl8pPr>
            <a:lvl9pPr marL="3657600" lvl="8" indent="0" algn="l">
              <a:defRPr sz="1800">
                <a:solidFill>
                  <a:schemeClr val="tx1"/>
                </a:solidFill>
                <a:latin typeface="+mn-lt"/>
                <a:ea typeface="+mn-ea"/>
                <a:cs typeface="+mn-cs"/>
              </a:defRPr>
            </a:lvl9pPr>
          </a:lstStyle>
          <a:p>
            <a:r>
              <a:rPr b="1">
                <a:solidFill>
                  <a:srgbClr val="000000">
                    <a:tint val="75000"/>
                  </a:srgbClr>
                </a:solidFill>
                <a:latin typeface="Arial"/>
                <a:ea typeface="Arial"/>
                <a:cs typeface="Arial"/>
              </a:rPr>
              <a: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defPPr/>
      <a:lvl1pPr lvl="0" algn="l">
        <a:buNone/>
        <a:defRPr sz="3600">
          <a:solidFill>
            <a:schemeClr val="accent2">
              <a:lumMod val="75000"/>
            </a:schemeClr>
          </a:solidFill>
          <a:latin typeface="+mj-lt"/>
          <a:ea typeface="+mj-ea"/>
          <a:cs typeface="+mj-cs"/>
        </a:defRPr>
      </a:lvl1pPr>
      <a:lvl2pPr lvl="1">
        <a:defRPr>
          <a:solidFill>
            <a:schemeClr val="tx2"/>
          </a:solidFill>
        </a:defRPr>
      </a:lvl2pPr>
      <a:lvl3pPr lvl="2">
        <a:defRPr>
          <a:solidFill>
            <a:schemeClr val="tx2"/>
          </a:solidFill>
        </a:defRPr>
      </a:lvl3pPr>
      <a:lvl4pPr lvl="3">
        <a:defRPr>
          <a:solidFill>
            <a:schemeClr val="tx2"/>
          </a:solidFill>
        </a:defRPr>
      </a:lvl4pPr>
      <a:lvl5pPr lvl="4">
        <a:defRPr>
          <a:solidFill>
            <a:schemeClr val="tx2"/>
          </a:solidFill>
        </a:defRPr>
      </a:lvl5pPr>
      <a:lvl6pPr lvl="5">
        <a:defRPr>
          <a:solidFill>
            <a:schemeClr val="tx2"/>
          </a:solidFill>
        </a:defRPr>
      </a:lvl6pPr>
      <a:lvl7pPr lvl="6">
        <a:defRPr>
          <a:solidFill>
            <a:schemeClr val="tx2"/>
          </a:solidFill>
        </a:defRPr>
      </a:lvl7pPr>
      <a:lvl8pPr lvl="7">
        <a:defRPr>
          <a:solidFill>
            <a:schemeClr val="tx2"/>
          </a:solidFill>
        </a:defRPr>
      </a:lvl8pPr>
      <a:lvl9pPr lvl="8">
        <a:defRPr>
          <a:solidFill>
            <a:schemeClr val="tx2"/>
          </a:solidFill>
        </a:defRPr>
      </a:lvl9pPr>
    </p:titleStyle>
    <p:bodyStyle>
      <a:defPPr/>
      <a:lvl1pPr marL="342900" lvl="0" indent="-342900" algn="l">
        <a:spcBef>
          <a:spcPts val="1000"/>
        </a:spcBef>
        <a:spcAft>
          <a:spcPts val="0"/>
        </a:spcAft>
        <a:buClr>
          <a:schemeClr val="accent1"/>
        </a:buClr>
        <a:buFont typeface="Wingdings 3"/>
        <a:buChar char=""/>
        <a:defRPr sz="1800">
          <a:solidFill>
            <a:schemeClr val="tx1">
              <a:lumMod val="75000"/>
              <a:lumOff val="25000"/>
            </a:schemeClr>
          </a:solidFill>
          <a:latin typeface="+mn-lt"/>
          <a:ea typeface="+mn-ea"/>
          <a:cs typeface="+mn-cs"/>
        </a:defRPr>
      </a:lvl1pPr>
      <a:lvl2pPr marL="742950" lvl="1" indent="-285750" algn="l">
        <a:spcBef>
          <a:spcPts val="1000"/>
        </a:spcBef>
        <a:spcAft>
          <a:spcPts val="0"/>
        </a:spcAft>
        <a:buClr>
          <a:schemeClr val="accent1"/>
        </a:buClr>
        <a:buFont typeface="Wingdings 3"/>
        <a:buChar char=""/>
        <a:defRPr sz="1600">
          <a:solidFill>
            <a:schemeClr val="tx1">
              <a:lumMod val="75000"/>
              <a:lumOff val="25000"/>
            </a:schemeClr>
          </a:solidFill>
          <a:latin typeface="+mn-lt"/>
          <a:ea typeface="+mn-ea"/>
          <a:cs typeface="+mn-cs"/>
        </a:defRPr>
      </a:lvl2pPr>
      <a:lvl3pPr marL="1143000" lvl="2" indent="-228600" algn="l">
        <a:spcBef>
          <a:spcPts val="1000"/>
        </a:spcBef>
        <a:spcAft>
          <a:spcPts val="0"/>
        </a:spcAft>
        <a:buClr>
          <a:schemeClr val="accent1"/>
        </a:buClr>
        <a:buFont typeface="Wingdings 3"/>
        <a:buChar char=""/>
        <a:defRPr sz="1400">
          <a:solidFill>
            <a:schemeClr val="tx1">
              <a:lumMod val="75000"/>
              <a:lumOff val="25000"/>
            </a:schemeClr>
          </a:solidFill>
          <a:latin typeface="+mn-lt"/>
          <a:ea typeface="+mn-ea"/>
          <a:cs typeface="+mn-cs"/>
        </a:defRPr>
      </a:lvl3pPr>
      <a:lvl4pPr marL="1600200" lvl="3" indent="-228600" algn="l">
        <a:spcBef>
          <a:spcPts val="1000"/>
        </a:spcBef>
        <a:spcAft>
          <a:spcPts val="0"/>
        </a:spcAft>
        <a:buClr>
          <a:schemeClr val="accent1"/>
        </a:buClr>
        <a:buFont typeface="Wingdings 3"/>
        <a:buChar char=""/>
        <a:defRPr sz="1200">
          <a:solidFill>
            <a:schemeClr val="tx1">
              <a:lumMod val="75000"/>
              <a:lumOff val="25000"/>
            </a:schemeClr>
          </a:solidFill>
          <a:latin typeface="+mn-lt"/>
          <a:ea typeface="+mn-ea"/>
          <a:cs typeface="+mn-cs"/>
        </a:defRPr>
      </a:lvl4pPr>
      <a:lvl5pPr marL="2057400" lvl="4" indent="-228600" algn="l">
        <a:spcBef>
          <a:spcPts val="1000"/>
        </a:spcBef>
        <a:spcAft>
          <a:spcPts val="0"/>
        </a:spcAft>
        <a:buClr>
          <a:schemeClr val="accent1"/>
        </a:buClr>
        <a:buFont typeface="Wingdings 3"/>
        <a:buChar char=""/>
        <a:defRPr sz="1200">
          <a:solidFill>
            <a:schemeClr val="tx1">
              <a:lumMod val="75000"/>
              <a:lumOff val="25000"/>
            </a:schemeClr>
          </a:solidFill>
          <a:latin typeface="+mn-lt"/>
          <a:ea typeface="+mn-ea"/>
          <a:cs typeface="+mn-cs"/>
        </a:defRPr>
      </a:lvl5pPr>
      <a:lvl6pPr marL="2514600" lvl="5" indent="-228600" algn="l">
        <a:spcBef>
          <a:spcPts val="1000"/>
        </a:spcBef>
        <a:spcAft>
          <a:spcPts val="0"/>
        </a:spcAft>
        <a:buClr>
          <a:schemeClr val="accent1"/>
        </a:buClr>
        <a:buFont typeface="Wingdings 3"/>
        <a:buChar char=""/>
        <a:defRPr sz="1200">
          <a:solidFill>
            <a:schemeClr val="tx1">
              <a:lumMod val="75000"/>
              <a:lumOff val="25000"/>
            </a:schemeClr>
          </a:solidFill>
          <a:latin typeface="+mn-lt"/>
          <a:ea typeface="+mn-ea"/>
          <a:cs typeface="+mn-cs"/>
        </a:defRPr>
      </a:lvl6pPr>
      <a:lvl7pPr marL="2971800" lvl="6" indent="-228600" algn="l">
        <a:spcBef>
          <a:spcPts val="1000"/>
        </a:spcBef>
        <a:spcAft>
          <a:spcPts val="0"/>
        </a:spcAft>
        <a:buClr>
          <a:schemeClr val="accent1"/>
        </a:buClr>
        <a:buFont typeface="Wingdings 3"/>
        <a:buChar char=""/>
        <a:defRPr sz="1200">
          <a:solidFill>
            <a:schemeClr val="tx1">
              <a:lumMod val="75000"/>
              <a:lumOff val="25000"/>
            </a:schemeClr>
          </a:solidFill>
          <a:latin typeface="+mn-lt"/>
          <a:ea typeface="+mn-ea"/>
          <a:cs typeface="+mn-cs"/>
        </a:defRPr>
      </a:lvl7pPr>
      <a:lvl8pPr marL="3429000" lvl="7" indent="-228600" algn="l">
        <a:spcBef>
          <a:spcPts val="1000"/>
        </a:spcBef>
        <a:spcAft>
          <a:spcPts val="0"/>
        </a:spcAft>
        <a:buClr>
          <a:schemeClr val="accent1"/>
        </a:buClr>
        <a:buFont typeface="Wingdings 3"/>
        <a:buChar char=""/>
        <a:defRPr sz="1200">
          <a:solidFill>
            <a:schemeClr val="tx1">
              <a:lumMod val="75000"/>
              <a:lumOff val="25000"/>
            </a:schemeClr>
          </a:solidFill>
          <a:latin typeface="+mn-lt"/>
          <a:ea typeface="+mn-ea"/>
          <a:cs typeface="+mn-cs"/>
        </a:defRPr>
      </a:lvl8pPr>
      <a:lvl9pPr marL="3886200" lvl="8" indent="-228600" algn="l">
        <a:spcBef>
          <a:spcPts val="1000"/>
        </a:spcBef>
        <a:spcAft>
          <a:spcPts val="0"/>
        </a:spcAft>
        <a:buClr>
          <a:schemeClr val="accent1"/>
        </a:buClr>
        <a:buFont typeface="Wingdings 3"/>
        <a:buChar char=""/>
        <a:defRPr sz="1200">
          <a:solidFill>
            <a:schemeClr val="tx1">
              <a:lumMod val="75000"/>
              <a:lumOff val="25000"/>
            </a:schemeClr>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GroupShape 156"/>
        <p:cNvGrpSpPr/>
        <p:nvPr/>
      </p:nvGrpSpPr>
      <p:grpSpPr>
        <a:xfrm>
          <a:off x="0" y="0"/>
          <a:ext cx="0" cy="0"/>
          <a:chOff x="0" y="0"/>
          <a:chExt cx="0" cy="0"/>
        </a:xfrm>
      </p:grpSpPr>
      <p:sp>
        <p:nvSpPr>
          <p:cNvPr id="157" name="Shape 157"/>
          <p:cNvSpPr txBox="1">
            <a:spLocks noGrp="1"/>
          </p:cNvSpPr>
          <p:nvPr>
            <p:ph type="title"/>
          </p:nvPr>
        </p:nvSpPr>
        <p:spPr>
          <a:xfrm>
            <a:off x="640372" y="1592776"/>
            <a:ext cx="8133213" cy="2142699"/>
          </a:xfrm>
          <a:prstGeom prst="rect">
            <a:avLst/>
          </a:prstGeom>
        </p:spPr>
        <p:txBody>
          <a:bodyPr>
            <a:normAutofit/>
          </a:bodyPr>
          <a:lstStyle>
            <a:defPPr/>
            <a:lvl1pPr lvl="0"/>
          </a:lstStyle>
          <a:p>
            <a:pPr algn="ctr"/>
            <a:r>
              <a:rPr lang="ru-RU" b="1" dirty="0" smtClean="0">
                <a:latin typeface="Times New Roman"/>
                <a:ea typeface="Times New Roman"/>
                <a:cs typeface="Times New Roman"/>
              </a:rPr>
              <a:t>Как </a:t>
            </a:r>
            <a:r>
              <a:rPr lang="ru-RU" b="1" dirty="0">
                <a:latin typeface="Times New Roman"/>
                <a:ea typeface="Times New Roman"/>
                <a:cs typeface="Times New Roman"/>
              </a:rPr>
              <a:t>ГИТ проверяет предоставление гарантий и компенсаций </a:t>
            </a:r>
            <a:r>
              <a:rPr lang="ru-RU" b="1" dirty="0" err="1">
                <a:latin typeface="Times New Roman"/>
                <a:ea typeface="Times New Roman"/>
                <a:cs typeface="Times New Roman"/>
              </a:rPr>
              <a:t>вредникам</a:t>
            </a:r>
            <a:endParaRPr dirty="0">
              <a:solidFill>
                <a:schemeClr val="accent2">
                  <a:lumMod val="50000"/>
                </a:schemeClr>
              </a:solidFill>
              <a:latin typeface="Times New Roman"/>
              <a:ea typeface="Times New Roman"/>
              <a:cs typeface="Times New Roman"/>
            </a:endParaRPr>
          </a:p>
        </p:txBody>
      </p:sp>
      <p:sp>
        <p:nvSpPr>
          <p:cNvPr id="158" name="Shape 158"/>
          <p:cNvSpPr txBox="1"/>
          <p:nvPr/>
        </p:nvSpPr>
        <p:spPr>
          <a:xfrm>
            <a:off x="1019032" y="4877403"/>
            <a:ext cx="4667534" cy="1200329"/>
          </a:xfrm>
          <a:prstGeom prst="rect">
            <a:avLst/>
          </a:prstGeom>
          <a:noFill/>
        </p:spPr>
        <p:txBody>
          <a:bodyPr wrap="square" lIns="91440" tIns="45720" rIns="91440" bIns="45720">
            <a:spAutoFit/>
          </a:bodyPr>
          <a:lstStyle/>
          <a:p>
            <a:pPr marL="0" indent="0" algn="l"/>
            <a:r>
              <a:rPr sz="1800" dirty="0" err="1">
                <a:solidFill>
                  <a:schemeClr val="tx1"/>
                </a:solidFill>
                <a:latin typeface="Times New Roman"/>
                <a:ea typeface="Times New Roman"/>
                <a:cs typeface="Times New Roman"/>
              </a:rPr>
              <a:t>Подготовил</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главный</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государственный</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инспектор</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труда</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государственной</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инспекции</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труда</a:t>
            </a:r>
            <a:r>
              <a:rPr sz="1800" dirty="0">
                <a:solidFill>
                  <a:schemeClr val="tx1"/>
                </a:solidFill>
                <a:latin typeface="Times New Roman"/>
                <a:ea typeface="Times New Roman"/>
                <a:cs typeface="Times New Roman"/>
              </a:rPr>
              <a:t> в </a:t>
            </a:r>
            <a:r>
              <a:rPr sz="1800" dirty="0" err="1">
                <a:solidFill>
                  <a:schemeClr val="tx1"/>
                </a:solidFill>
                <a:latin typeface="Times New Roman"/>
                <a:ea typeface="Times New Roman"/>
                <a:cs typeface="Times New Roman"/>
              </a:rPr>
              <a:t>Воронежской</a:t>
            </a:r>
            <a:r>
              <a:rPr sz="1800" dirty="0">
                <a:solidFill>
                  <a:schemeClr val="tx1"/>
                </a:solidFill>
                <a:latin typeface="Times New Roman"/>
                <a:ea typeface="Times New Roman"/>
                <a:cs typeface="Times New Roman"/>
              </a:rPr>
              <a:t> </a:t>
            </a:r>
            <a:r>
              <a:rPr sz="1800" dirty="0" err="1">
                <a:solidFill>
                  <a:schemeClr val="tx1"/>
                </a:solidFill>
                <a:latin typeface="Times New Roman"/>
                <a:ea typeface="Times New Roman"/>
                <a:cs typeface="Times New Roman"/>
              </a:rPr>
              <a:t>области</a:t>
            </a:r>
            <a:endParaRPr sz="1800" dirty="0">
              <a:solidFill>
                <a:schemeClr val="tx1"/>
              </a:solidFill>
              <a:latin typeface="Times New Roman"/>
              <a:ea typeface="Times New Roman"/>
              <a:cs typeface="Times New Roman"/>
            </a:endParaRPr>
          </a:p>
          <a:p>
            <a:pPr marL="0" indent="0" algn="l"/>
            <a:r>
              <a:rPr sz="1800" b="1" dirty="0" err="1">
                <a:solidFill>
                  <a:schemeClr val="tx1"/>
                </a:solidFill>
                <a:latin typeface="Times New Roman"/>
                <a:ea typeface="Times New Roman"/>
                <a:cs typeface="Times New Roman"/>
              </a:rPr>
              <a:t>Полковников</a:t>
            </a:r>
            <a:r>
              <a:rPr sz="1800" b="1" dirty="0">
                <a:solidFill>
                  <a:schemeClr val="tx1"/>
                </a:solidFill>
                <a:latin typeface="Times New Roman"/>
                <a:ea typeface="Times New Roman"/>
                <a:cs typeface="Times New Roman"/>
              </a:rPr>
              <a:t> </a:t>
            </a:r>
            <a:r>
              <a:rPr sz="1800" b="1" dirty="0" err="1">
                <a:solidFill>
                  <a:schemeClr val="tx1"/>
                </a:solidFill>
                <a:latin typeface="Times New Roman"/>
                <a:ea typeface="Times New Roman"/>
                <a:cs typeface="Times New Roman"/>
              </a:rPr>
              <a:t>Евгений</a:t>
            </a:r>
            <a:r>
              <a:rPr sz="1800" b="1" dirty="0">
                <a:solidFill>
                  <a:schemeClr val="tx1"/>
                </a:solidFill>
                <a:latin typeface="Times New Roman"/>
                <a:ea typeface="Times New Roman"/>
                <a:cs typeface="Times New Roman"/>
              </a:rPr>
              <a:t> </a:t>
            </a:r>
            <a:r>
              <a:rPr sz="1800" b="1" dirty="0" err="1">
                <a:solidFill>
                  <a:schemeClr val="tx1"/>
                </a:solidFill>
                <a:latin typeface="Times New Roman"/>
                <a:ea typeface="Times New Roman"/>
                <a:cs typeface="Times New Roman"/>
              </a:rPr>
              <a:t>Владимирович</a:t>
            </a:r>
            <a:endParaRPr sz="1800" b="1" dirty="0">
              <a:solidFill>
                <a:schemeClr val="tx1"/>
              </a:solidFill>
              <a:latin typeface="Times New Roman"/>
              <a:ea typeface="Times New Roman"/>
              <a:cs typeface="Times New Roman"/>
            </a:endParaRPr>
          </a:p>
        </p:txBody>
      </p:sp>
      <p:pic>
        <p:nvPicPr>
          <p:cNvPr id="4" name="Рисунок 3">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9479" y="6367736"/>
            <a:ext cx="1733446" cy="2541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GroupShape 159"/>
        <p:cNvGrpSpPr/>
        <p:nvPr/>
      </p:nvGrpSpPr>
      <p:grpSpPr>
        <a:xfrm>
          <a:off x="0" y="0"/>
          <a:ext cx="0" cy="0"/>
          <a:chOff x="0" y="0"/>
          <a:chExt cx="0" cy="0"/>
        </a:xfrm>
      </p:grpSpPr>
      <p:sp>
        <p:nvSpPr>
          <p:cNvPr id="160" name="Shape 160"/>
          <p:cNvSpPr/>
          <p:nvPr/>
        </p:nvSpPr>
        <p:spPr>
          <a:xfrm>
            <a:off x="8616191" y="647814"/>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161" name="Shape 161"/>
          <p:cNvSpPr txBox="1"/>
          <p:nvPr/>
        </p:nvSpPr>
        <p:spPr>
          <a:xfrm>
            <a:off x="8697383" y="685989"/>
            <a:ext cx="318182"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2</a:t>
            </a:r>
          </a:p>
        </p:txBody>
      </p:sp>
      <p:sp>
        <p:nvSpPr>
          <p:cNvPr id="162" name="Shape 162"/>
          <p:cNvSpPr txBox="1"/>
          <p:nvPr/>
        </p:nvSpPr>
        <p:spPr>
          <a:xfrm>
            <a:off x="267723" y="176432"/>
            <a:ext cx="8748068" cy="369332"/>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algn="ctr">
              <a:buNone/>
            </a:pPr>
            <a:r>
              <a:rPr sz="1800" b="1">
                <a:solidFill>
                  <a:srgbClr val="860000"/>
                </a:solidFill>
                <a:latin typeface="Times New Roman"/>
                <a:ea typeface="Times New Roman"/>
                <a:cs typeface="Times New Roman"/>
              </a:rPr>
              <a:t>Нормативно-правовое обоснование</a:t>
            </a:r>
          </a:p>
        </p:txBody>
      </p:sp>
      <p:sp>
        <p:nvSpPr>
          <p:cNvPr id="163" name="Shape 163"/>
          <p:cNvSpPr/>
          <p:nvPr/>
        </p:nvSpPr>
        <p:spPr>
          <a:xfrm>
            <a:off x="969202" y="1235940"/>
            <a:ext cx="7372981" cy="2193060"/>
          </a:xfrm>
          <a:prstGeom prst="roundRect">
            <a:avLst>
              <a:gd name="adj" fmla="val 19576"/>
            </a:avLst>
          </a:prstGeom>
          <a:solidFill>
            <a:schemeClr val="accent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defPPr/>
            <a:lvl1pPr marL="0" lvl="0" indent="0" algn="l">
              <a:defRPr sz="1800">
                <a:solidFill>
                  <a:schemeClr val="lt1"/>
                </a:solidFill>
                <a:latin typeface="+mn-lt"/>
                <a:ea typeface="+mn-ea"/>
                <a:cs typeface="+mn-cs"/>
              </a:defRPr>
            </a:lvl1pPr>
            <a:lvl2pPr marL="457200" lvl="1" indent="0" algn="l">
              <a:defRPr sz="1800">
                <a:solidFill>
                  <a:schemeClr val="lt1"/>
                </a:solidFill>
                <a:latin typeface="+mn-lt"/>
                <a:ea typeface="+mn-ea"/>
                <a:cs typeface="+mn-cs"/>
              </a:defRPr>
            </a:lvl2pPr>
            <a:lvl3pPr marL="914400" lvl="2" indent="0" algn="l">
              <a:defRPr sz="1800">
                <a:solidFill>
                  <a:schemeClr val="lt1"/>
                </a:solidFill>
                <a:latin typeface="+mn-lt"/>
                <a:ea typeface="+mn-ea"/>
                <a:cs typeface="+mn-cs"/>
              </a:defRPr>
            </a:lvl3pPr>
            <a:lvl4pPr marL="1371600" lvl="3" indent="0" algn="l">
              <a:defRPr sz="1800">
                <a:solidFill>
                  <a:schemeClr val="lt1"/>
                </a:solidFill>
                <a:latin typeface="+mn-lt"/>
                <a:ea typeface="+mn-ea"/>
                <a:cs typeface="+mn-cs"/>
              </a:defRPr>
            </a:lvl4pPr>
            <a:lvl5pPr marL="1828800" lvl="4" indent="0" algn="l">
              <a:defRPr sz="1800">
                <a:solidFill>
                  <a:schemeClr val="lt1"/>
                </a:solidFill>
                <a:latin typeface="+mn-lt"/>
                <a:ea typeface="+mn-ea"/>
                <a:cs typeface="+mn-cs"/>
              </a:defRPr>
            </a:lvl5pPr>
            <a:lvl6pPr marL="2286000" lvl="5" indent="0" algn="l">
              <a:defRPr sz="1800">
                <a:solidFill>
                  <a:schemeClr val="lt1"/>
                </a:solidFill>
                <a:latin typeface="+mn-lt"/>
                <a:ea typeface="+mn-ea"/>
                <a:cs typeface="+mn-cs"/>
              </a:defRPr>
            </a:lvl6pPr>
            <a:lvl7pPr marL="2743200" lvl="6" indent="0" algn="l">
              <a:defRPr sz="1800">
                <a:solidFill>
                  <a:schemeClr val="lt1"/>
                </a:solidFill>
                <a:latin typeface="+mn-lt"/>
                <a:ea typeface="+mn-ea"/>
                <a:cs typeface="+mn-cs"/>
              </a:defRPr>
            </a:lvl7pPr>
            <a:lvl8pPr marL="3200400" lvl="7" indent="0" algn="l">
              <a:defRPr sz="1800">
                <a:solidFill>
                  <a:schemeClr val="lt1"/>
                </a:solidFill>
                <a:latin typeface="+mn-lt"/>
                <a:ea typeface="+mn-ea"/>
                <a:cs typeface="+mn-cs"/>
              </a:defRPr>
            </a:lvl8pPr>
            <a:lvl9pPr marL="3657600" lvl="8" indent="0" algn="l">
              <a:defRPr sz="1800">
                <a:solidFill>
                  <a:schemeClr val="lt1"/>
                </a:solidFill>
                <a:latin typeface="+mn-lt"/>
                <a:ea typeface="+mn-ea"/>
                <a:cs typeface="+mn-cs"/>
              </a:defRPr>
            </a:lvl9pPr>
          </a:lstStyle>
          <a:p>
            <a:pPr marL="0" indent="363538" algn="just"/>
            <a:r>
              <a:rPr sz="1600" b="0" i="0" dirty="0" err="1">
                <a:solidFill>
                  <a:srgbClr val="000000"/>
                </a:solidFill>
                <a:latin typeface="Times New Roman"/>
                <a:ea typeface="Times New Roman"/>
                <a:cs typeface="Times New Roman"/>
              </a:rPr>
              <a:t>Трудовой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кодекс</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Российской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Федерации</a:t>
            </a:r>
            <a:r>
              <a:rPr sz="1600" b="0" i="0" dirty="0">
                <a:solidFill>
                  <a:srgbClr val="000000"/>
                </a:solidFill>
                <a:latin typeface="Times New Roman"/>
                <a:ea typeface="Times New Roman"/>
                <a:cs typeface="Times New Roman"/>
              </a:rPr>
              <a:t>:</a:t>
            </a:r>
          </a:p>
          <a:p>
            <a:pPr marL="285750" indent="-285750" algn="just">
              <a:buChar char="-"/>
            </a:pPr>
            <a:r>
              <a:rPr sz="1600" b="0" i="0" dirty="0" err="1">
                <a:solidFill>
                  <a:srgbClr val="000000"/>
                </a:solidFill>
                <a:latin typeface="Times New Roman"/>
                <a:ea typeface="Times New Roman"/>
                <a:cs typeface="Times New Roman"/>
              </a:rPr>
              <a:t>Повышенный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размер</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оплаты</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труда</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ст</a:t>
            </a:r>
            <a:r>
              <a:rPr sz="1600" b="0" i="0" dirty="0">
                <a:solidFill>
                  <a:srgbClr val="000000"/>
                </a:solidFill>
                <a:latin typeface="Times New Roman"/>
                <a:ea typeface="Times New Roman"/>
                <a:cs typeface="Times New Roman"/>
              </a:rPr>
              <a:t>. 147 ТК РФ);</a:t>
            </a:r>
          </a:p>
          <a:p>
            <a:pPr marL="285750" indent="-285750" algn="just">
              <a:buChar char="-"/>
            </a:pPr>
            <a:r>
              <a:rPr sz="1600" b="0" i="0" dirty="0" err="1">
                <a:solidFill>
                  <a:srgbClr val="000000"/>
                </a:solidFill>
                <a:latin typeface="Times New Roman"/>
                <a:ea typeface="Times New Roman"/>
                <a:cs typeface="Times New Roman"/>
              </a:rPr>
              <a:t>Ежегодный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дополнительный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оплачиваемый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отпуск</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ст</a:t>
            </a:r>
            <a:r>
              <a:rPr sz="1600" b="0" i="0" dirty="0">
                <a:solidFill>
                  <a:srgbClr val="000000"/>
                </a:solidFill>
                <a:latin typeface="Times New Roman"/>
                <a:ea typeface="Times New Roman"/>
                <a:cs typeface="Times New Roman"/>
              </a:rPr>
              <a:t>. 117 ТК РФ);</a:t>
            </a:r>
          </a:p>
          <a:p>
            <a:pPr marL="285750" indent="-285750" algn="just">
              <a:buChar char="-"/>
            </a:pPr>
            <a:r>
              <a:rPr sz="1600" b="0" i="0" dirty="0" err="1">
                <a:solidFill>
                  <a:srgbClr val="000000"/>
                </a:solidFill>
                <a:latin typeface="Times New Roman"/>
                <a:ea typeface="Times New Roman"/>
                <a:cs typeface="Times New Roman"/>
              </a:rPr>
              <a:t>Сокращенная</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продолжительность</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рабочего</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времени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ст</a:t>
            </a:r>
            <a:r>
              <a:rPr sz="1600" b="0" i="0" dirty="0">
                <a:solidFill>
                  <a:srgbClr val="000000"/>
                </a:solidFill>
                <a:latin typeface="Times New Roman"/>
                <a:ea typeface="Times New Roman"/>
                <a:cs typeface="Times New Roman"/>
              </a:rPr>
              <a:t>. 92 ТК РФ);</a:t>
            </a:r>
          </a:p>
          <a:p>
            <a:pPr marL="285750" indent="-285750" algn="just">
              <a:buChar char="-"/>
            </a:pPr>
            <a:r>
              <a:rPr sz="1600" b="0" i="0" dirty="0" err="1">
                <a:solidFill>
                  <a:srgbClr val="000000"/>
                </a:solidFill>
                <a:latin typeface="Times New Roman"/>
                <a:ea typeface="Times New Roman"/>
                <a:cs typeface="Times New Roman"/>
              </a:rPr>
              <a:t>Обеспечение</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работников</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молоком</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или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другими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равноценными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пищевыми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продуктами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лечебно-профилактическим</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питанием</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ст</a:t>
            </a:r>
            <a:r>
              <a:rPr sz="1600" b="0" i="0" dirty="0">
                <a:solidFill>
                  <a:srgbClr val="000000"/>
                </a:solidFill>
                <a:latin typeface="Times New Roman"/>
                <a:ea typeface="Times New Roman"/>
                <a:cs typeface="Times New Roman"/>
              </a:rPr>
              <a:t>. 222 ТК РФ); </a:t>
            </a:r>
          </a:p>
          <a:p>
            <a:pPr marL="285750" indent="-285750" algn="just">
              <a:buChar char="-"/>
            </a:pPr>
            <a:r>
              <a:rPr sz="1600" dirty="0" err="1">
                <a:solidFill>
                  <a:srgbClr val="000000"/>
                </a:solidFill>
                <a:latin typeface="Times New Roman"/>
                <a:ea typeface="Times New Roman"/>
                <a:cs typeface="Times New Roman"/>
              </a:rPr>
              <a:t>П</a:t>
            </a:r>
            <a:r>
              <a:rPr sz="1600" b="0" i="0" dirty="0" err="1">
                <a:solidFill>
                  <a:srgbClr val="000000"/>
                </a:solidFill>
                <a:latin typeface="Times New Roman"/>
                <a:ea typeface="Times New Roman"/>
                <a:cs typeface="Times New Roman"/>
              </a:rPr>
              <a:t>рава</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на</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досрочное</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назначение</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трудовой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пенсии</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ст</a:t>
            </a:r>
            <a:r>
              <a:rPr sz="1600" b="0" i="0" dirty="0">
                <a:solidFill>
                  <a:srgbClr val="000000"/>
                </a:solidFill>
                <a:latin typeface="Times New Roman"/>
                <a:ea typeface="Times New Roman"/>
                <a:cs typeface="Times New Roman"/>
              </a:rPr>
              <a:t>. 27 ТК РФ);</a:t>
            </a:r>
          </a:p>
          <a:p>
            <a:pPr marL="285750" indent="-285750" algn="just">
              <a:buChar char="-"/>
            </a:pPr>
            <a:r>
              <a:rPr sz="1600" b="0" i="0" dirty="0" err="1">
                <a:solidFill>
                  <a:srgbClr val="000000"/>
                </a:solidFill>
                <a:latin typeface="Times New Roman"/>
                <a:ea typeface="Times New Roman"/>
                <a:cs typeface="Times New Roman"/>
              </a:rPr>
              <a:t>Медицинские</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осмотры</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некоторых</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категорий</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работников</a:t>
            </a:r>
            <a:r>
              <a:rPr sz="1600" b="0" i="0" dirty="0">
                <a:solidFill>
                  <a:srgbClr val="000000"/>
                </a:solidFill>
                <a:latin typeface="Times New Roman"/>
                <a:ea typeface="Times New Roman"/>
                <a:cs typeface="Times New Roman"/>
              </a:rPr>
              <a:t>, </a:t>
            </a:r>
            <a:r>
              <a:rPr sz="1600" b="0" i="0" dirty="0" err="1">
                <a:solidFill>
                  <a:srgbClr val="000000"/>
                </a:solidFill>
                <a:latin typeface="Times New Roman"/>
                <a:ea typeface="Times New Roman"/>
                <a:cs typeface="Times New Roman"/>
              </a:rPr>
              <a:t>ст</a:t>
            </a:r>
            <a:r>
              <a:rPr sz="1600" b="0" i="0" dirty="0">
                <a:solidFill>
                  <a:srgbClr val="000000"/>
                </a:solidFill>
                <a:latin typeface="Times New Roman"/>
                <a:ea typeface="Times New Roman"/>
                <a:cs typeface="Times New Roman"/>
              </a:rPr>
              <a:t>. 220 ТК РФ).</a:t>
            </a:r>
          </a:p>
          <a:p>
            <a:pPr marL="285750" indent="-285750" algn="just">
              <a:buChar char="-"/>
            </a:pPr>
            <a:endParaRPr b="0" i="0" dirty="0">
              <a:solidFill>
                <a:srgbClr val="000000"/>
              </a:solidFill>
              <a:latin typeface="Times New Roman"/>
              <a:ea typeface="Times New Roman"/>
              <a:cs typeface="Times New Roman"/>
            </a:endParaRPr>
          </a:p>
        </p:txBody>
      </p:sp>
      <p:sp>
        <p:nvSpPr>
          <p:cNvPr id="164" name="Shape 164"/>
          <p:cNvSpPr/>
          <p:nvPr/>
        </p:nvSpPr>
        <p:spPr>
          <a:xfrm>
            <a:off x="969201" y="3610680"/>
            <a:ext cx="4983191" cy="3070887"/>
          </a:xfrm>
          <a:prstGeom prst="roundRect">
            <a:avLst/>
          </a:prstGeom>
          <a:solidFill>
            <a:schemeClr val="accent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363538" algn="just"/>
            <a:r>
              <a:rPr sz="1600" dirty="0" err="1">
                <a:solidFill>
                  <a:schemeClr val="tx1"/>
                </a:solidFill>
                <a:latin typeface="Times New Roman"/>
                <a:ea typeface="Times New Roman"/>
                <a:cs typeface="Times New Roman"/>
              </a:rPr>
              <a:t>Федеральный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закон</a:t>
            </a:r>
            <a:r>
              <a:rPr sz="1600" dirty="0">
                <a:solidFill>
                  <a:schemeClr val="tx1"/>
                </a:solidFill>
                <a:latin typeface="Times New Roman"/>
                <a:ea typeface="Times New Roman"/>
                <a:cs typeface="Times New Roman"/>
              </a:rPr>
              <a:t> "О </a:t>
            </a:r>
            <a:r>
              <a:rPr sz="1600" dirty="0" err="1">
                <a:solidFill>
                  <a:schemeClr val="tx1"/>
                </a:solidFill>
                <a:latin typeface="Times New Roman"/>
                <a:ea typeface="Times New Roman"/>
                <a:cs typeface="Times New Roman"/>
              </a:rPr>
              <a:t>специальной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оценке</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условий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труда</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от</a:t>
            </a:r>
            <a:r>
              <a:rPr sz="1600" dirty="0">
                <a:solidFill>
                  <a:schemeClr val="tx1"/>
                </a:solidFill>
                <a:latin typeface="Times New Roman"/>
                <a:ea typeface="Times New Roman"/>
                <a:cs typeface="Times New Roman"/>
              </a:rPr>
              <a:t> 28.12.2013 № 426-ФЗ.</a:t>
            </a:r>
          </a:p>
          <a:p>
            <a:pPr marL="0" indent="363538" algn="just"/>
            <a:r>
              <a:rPr sz="1600" dirty="0" err="1">
                <a:solidFill>
                  <a:schemeClr val="tx1"/>
                </a:solidFill>
                <a:latin typeface="Times New Roman"/>
                <a:ea typeface="Times New Roman"/>
                <a:cs typeface="Times New Roman"/>
              </a:rPr>
              <a:t>Приказ</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Минтруда</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России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от</a:t>
            </a:r>
            <a:r>
              <a:rPr sz="1600" dirty="0">
                <a:solidFill>
                  <a:schemeClr val="tx1"/>
                </a:solidFill>
                <a:latin typeface="Times New Roman"/>
                <a:ea typeface="Times New Roman"/>
                <a:cs typeface="Times New Roman"/>
              </a:rPr>
              <a:t> 24.01.2014 № 33н "</a:t>
            </a:r>
            <a:r>
              <a:rPr sz="1600" dirty="0" err="1">
                <a:solidFill>
                  <a:schemeClr val="tx1"/>
                </a:solidFill>
                <a:latin typeface="Times New Roman"/>
                <a:ea typeface="Times New Roman"/>
                <a:cs typeface="Times New Roman"/>
              </a:rPr>
              <a:t>Об</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утверждении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Методики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проведения</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специальной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оценки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условий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труда</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Классификатора</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вредных</a:t>
            </a:r>
            <a:r>
              <a:rPr sz="1600" dirty="0">
                <a:solidFill>
                  <a:schemeClr val="tx1"/>
                </a:solidFill>
                <a:latin typeface="Times New Roman"/>
                <a:ea typeface="Times New Roman"/>
                <a:cs typeface="Times New Roman"/>
              </a:rPr>
              <a:t> и (</a:t>
            </a:r>
            <a:r>
              <a:rPr sz="1600" dirty="0" err="1">
                <a:solidFill>
                  <a:schemeClr val="tx1"/>
                </a:solidFill>
                <a:latin typeface="Times New Roman"/>
                <a:ea typeface="Times New Roman"/>
                <a:cs typeface="Times New Roman"/>
              </a:rPr>
              <a:t>или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опасных</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производственных</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факторов</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формы</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отчета</a:t>
            </a:r>
            <a:r>
              <a:rPr sz="1600" dirty="0">
                <a:solidFill>
                  <a:schemeClr val="tx1"/>
                </a:solidFill>
                <a:latin typeface="Times New Roman"/>
                <a:ea typeface="Times New Roman"/>
                <a:cs typeface="Times New Roman"/>
              </a:rPr>
              <a:t> о </a:t>
            </a:r>
            <a:r>
              <a:rPr sz="1600" dirty="0" err="1">
                <a:solidFill>
                  <a:schemeClr val="tx1"/>
                </a:solidFill>
                <a:latin typeface="Times New Roman"/>
                <a:ea typeface="Times New Roman"/>
                <a:cs typeface="Times New Roman"/>
              </a:rPr>
              <a:t>проведении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специальной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оценки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условий</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труда</a:t>
            </a:r>
            <a:r>
              <a:rPr sz="1600" dirty="0">
                <a:solidFill>
                  <a:schemeClr val="tx1"/>
                </a:solidFill>
                <a:latin typeface="Times New Roman"/>
                <a:ea typeface="Times New Roman"/>
                <a:cs typeface="Times New Roman"/>
              </a:rPr>
              <a:t> и </a:t>
            </a:r>
            <a:r>
              <a:rPr sz="1600" dirty="0" err="1">
                <a:solidFill>
                  <a:schemeClr val="tx1"/>
                </a:solidFill>
                <a:latin typeface="Times New Roman"/>
                <a:ea typeface="Times New Roman"/>
                <a:cs typeface="Times New Roman"/>
              </a:rPr>
              <a:t>инструкции</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по</a:t>
            </a:r>
            <a:r>
              <a:rPr sz="1600" dirty="0">
                <a:solidFill>
                  <a:schemeClr val="tx1"/>
                </a:solidFill>
                <a:latin typeface="Times New Roman"/>
                <a:ea typeface="Times New Roman"/>
                <a:cs typeface="Times New Roman"/>
              </a:rPr>
              <a:t> </a:t>
            </a:r>
            <a:r>
              <a:rPr sz="1600" dirty="0" err="1">
                <a:solidFill>
                  <a:schemeClr val="tx1"/>
                </a:solidFill>
                <a:latin typeface="Times New Roman"/>
                <a:ea typeface="Times New Roman"/>
                <a:cs typeface="Times New Roman"/>
              </a:rPr>
              <a:t>ее</a:t>
            </a:r>
            <a:r>
              <a:rPr sz="1600" dirty="0">
                <a:solidFill>
                  <a:schemeClr val="tx1"/>
                </a:solidFill>
                <a:latin typeface="Times New Roman"/>
                <a:ea typeface="Times New Roman"/>
                <a:cs typeface="Times New Roman"/>
              </a:rPr>
              <a:t> </a:t>
            </a:r>
            <a:r>
              <a:rPr sz="1600" dirty="0" err="1" smtClean="0">
                <a:solidFill>
                  <a:schemeClr val="tx1"/>
                </a:solidFill>
                <a:latin typeface="Times New Roman"/>
                <a:ea typeface="Times New Roman"/>
                <a:cs typeface="Times New Roman"/>
              </a:rPr>
              <a:t>заполнению</a:t>
            </a:r>
            <a:r>
              <a:rPr lang="ru-RU" sz="1600" dirty="0">
                <a:latin typeface="Times New Roman"/>
                <a:ea typeface="Times New Roman"/>
                <a:cs typeface="Times New Roman"/>
              </a:rPr>
              <a:t>"</a:t>
            </a:r>
            <a:r>
              <a:rPr sz="1600" dirty="0" smtClean="0">
                <a:solidFill>
                  <a:schemeClr val="tx1"/>
                </a:solidFill>
                <a:latin typeface="Times New Roman"/>
                <a:ea typeface="Times New Roman"/>
                <a:cs typeface="Times New Roman"/>
              </a:rPr>
              <a:t>.</a:t>
            </a:r>
            <a:endParaRPr sz="1800" dirty="0">
              <a:solidFill>
                <a:schemeClr val="tx1"/>
              </a:solidFill>
              <a:latin typeface="Times New Roman"/>
              <a:ea typeface="Times New Roman"/>
              <a:cs typeface="Times New Roman"/>
            </a:endParaRPr>
          </a:p>
        </p:txBody>
      </p:sp>
      <p:pic>
        <p:nvPicPr>
          <p:cNvPr id="7" name="Рисунок 6">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3029" y="6427375"/>
            <a:ext cx="1733446" cy="2541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GroupShape 165"/>
        <p:cNvGrpSpPr/>
        <p:nvPr/>
      </p:nvGrpSpPr>
      <p:grpSpPr>
        <a:xfrm>
          <a:off x="0" y="0"/>
          <a:ext cx="0" cy="0"/>
          <a:chOff x="0" y="0"/>
          <a:chExt cx="0" cy="0"/>
        </a:xfrm>
      </p:grpSpPr>
      <p:sp>
        <p:nvSpPr>
          <p:cNvPr id="166" name="Shape 166"/>
          <p:cNvSpPr/>
          <p:nvPr/>
        </p:nvSpPr>
        <p:spPr>
          <a:xfrm>
            <a:off x="8616191" y="647814"/>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167" name="Shape 167"/>
          <p:cNvSpPr txBox="1"/>
          <p:nvPr/>
        </p:nvSpPr>
        <p:spPr>
          <a:xfrm>
            <a:off x="8697383" y="685989"/>
            <a:ext cx="318182"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3</a:t>
            </a:r>
          </a:p>
        </p:txBody>
      </p:sp>
      <p:sp>
        <p:nvSpPr>
          <p:cNvPr id="168" name="Shape 168"/>
          <p:cNvSpPr txBox="1"/>
          <p:nvPr/>
        </p:nvSpPr>
        <p:spPr>
          <a:xfrm>
            <a:off x="267723" y="176432"/>
            <a:ext cx="8748068" cy="369332"/>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algn="ctr">
              <a:buNone/>
            </a:pPr>
            <a:r>
              <a:rPr sz="1800" b="1">
                <a:solidFill>
                  <a:srgbClr val="860000"/>
                </a:solidFill>
                <a:latin typeface="Times New Roman"/>
                <a:ea typeface="Times New Roman"/>
                <a:cs typeface="Times New Roman"/>
              </a:rPr>
              <a:t>Перечень гарантий и компенсаций по результатам СОУТ</a:t>
            </a:r>
          </a:p>
        </p:txBody>
      </p:sp>
      <p:sp>
        <p:nvSpPr>
          <p:cNvPr id="169" name="Shape 169"/>
          <p:cNvSpPr/>
          <p:nvPr/>
        </p:nvSpPr>
        <p:spPr>
          <a:xfrm>
            <a:off x="701750" y="4625163"/>
            <a:ext cx="4093533" cy="1811856"/>
          </a:xfrm>
          <a:prstGeom prst="roundRect">
            <a:avLst/>
          </a:prstGeom>
          <a:solidFill>
            <a:schemeClr val="accent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Гарантии и компенсации предоставляются работникам, с вредными условиями – 3 класс (подкласса: 3.1, 3.2, 3.3, 3.4, по степени увеличения опасности для здоровья; или с опасными условиями труда – 4 класс</a:t>
            </a:r>
            <a:endParaRPr sz="1600" b="0" i="0">
              <a:solidFill>
                <a:schemeClr val="tx1"/>
              </a:solidFill>
              <a:latin typeface="Times New Roman"/>
              <a:ea typeface="Times New Roman"/>
              <a:cs typeface="Times New Roman"/>
            </a:endParaRPr>
          </a:p>
        </p:txBody>
      </p:sp>
      <p:pic>
        <p:nvPicPr>
          <p:cNvPr id="171" name="Shape 171"/>
          <p:cNvPicPr/>
          <p:nvPr/>
        </p:nvPicPr>
        <p:blipFill>
          <a:blip r:embed="rId2"/>
          <a:srcRect l="20004" t="21544" r="18668" b="22633"/>
          <a:stretch/>
        </p:blipFill>
        <p:spPr>
          <a:xfrm>
            <a:off x="536900" y="1195546"/>
            <a:ext cx="8079291" cy="3240146"/>
          </a:xfrm>
          <a:prstGeom prst="rect">
            <a:avLst/>
          </a:prstGeom>
          <a:ln>
            <a:noFill/>
          </a:ln>
        </p:spPr>
      </p:pic>
      <p:pic>
        <p:nvPicPr>
          <p:cNvPr id="7" name="Рисунок 6">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4617" y="6437019"/>
            <a:ext cx="1733446" cy="2541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GroupShape 172"/>
        <p:cNvGrpSpPr/>
        <p:nvPr/>
      </p:nvGrpSpPr>
      <p:grpSpPr>
        <a:xfrm>
          <a:off x="0" y="0"/>
          <a:ext cx="0" cy="0"/>
          <a:chOff x="0" y="0"/>
          <a:chExt cx="0" cy="0"/>
        </a:xfrm>
      </p:grpSpPr>
      <p:sp>
        <p:nvSpPr>
          <p:cNvPr id="173" name="Shape 173"/>
          <p:cNvSpPr/>
          <p:nvPr/>
        </p:nvSpPr>
        <p:spPr>
          <a:xfrm>
            <a:off x="8616191" y="647814"/>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174" name="Shape 174"/>
          <p:cNvSpPr txBox="1"/>
          <p:nvPr/>
        </p:nvSpPr>
        <p:spPr>
          <a:xfrm>
            <a:off x="8697383" y="685989"/>
            <a:ext cx="318182"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4</a:t>
            </a:r>
          </a:p>
        </p:txBody>
      </p:sp>
      <p:sp>
        <p:nvSpPr>
          <p:cNvPr id="175" name="Shape 175"/>
          <p:cNvSpPr txBox="1"/>
          <p:nvPr/>
        </p:nvSpPr>
        <p:spPr>
          <a:xfrm>
            <a:off x="267723" y="176432"/>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algn="ctr">
              <a:lnSpc>
                <a:spcPct val="115000"/>
              </a:lnSpc>
              <a:spcAft>
                <a:spcPts val="1000"/>
              </a:spcAft>
            </a:pPr>
            <a:r>
              <a:rPr sz="1800" b="1">
                <a:latin typeface="Times New Roman"/>
                <a:ea typeface="Times New Roman"/>
                <a:cs typeface="Times New Roman"/>
              </a:rPr>
              <a:t>Повышенный размер оплаты труда работника (работников)</a:t>
            </a:r>
            <a:endParaRPr sz="1800">
              <a:latin typeface="Calibri"/>
              <a:ea typeface="Calibri"/>
              <a:cs typeface="Calibri"/>
            </a:endParaRPr>
          </a:p>
        </p:txBody>
      </p:sp>
      <p:sp>
        <p:nvSpPr>
          <p:cNvPr id="176" name="Shape 176"/>
          <p:cNvSpPr/>
          <p:nvPr/>
        </p:nvSpPr>
        <p:spPr>
          <a:xfrm>
            <a:off x="616688" y="4444409"/>
            <a:ext cx="4649904" cy="2153982"/>
          </a:xfrm>
          <a:prstGeom prst="roundRect">
            <a:avLst/>
          </a:prstGeom>
          <a:solidFill>
            <a:schemeClr val="bg2">
              <a:lumMod val="90000"/>
            </a:schemeClr>
          </a:solidFill>
        </p:spPr>
        <p:style>
          <a:lnRef idx="2">
            <a:schemeClr val="accent6"/>
          </a:lnRef>
          <a:fillRef idx="0">
            <a:scrgbClr r="0" g="0" b="0"/>
          </a:fillRef>
          <a:effectRef idx="0">
            <a:scrgbClr r="0" g="0" b="0"/>
          </a:effectRef>
          <a:fontRef idx="none"/>
        </p:style>
        <p:txBody>
          <a:bodyPr lIns="91440" tIns="45720" rIns="91440" bIns="45720" anchor="ctr"/>
          <a:lstStyle/>
          <a:p>
            <a:pPr marL="0" indent="0" algn="ctr"/>
            <a:r>
              <a:rPr sz="1700" dirty="0" err="1">
                <a:solidFill>
                  <a:schemeClr val="dk1"/>
                </a:solidFill>
                <a:latin typeface="Times New Roman"/>
                <a:ea typeface="Times New Roman"/>
                <a:cs typeface="Times New Roman"/>
              </a:rPr>
              <a:t>Сохранение</a:t>
            </a:r>
            <a:r>
              <a:rPr sz="1700" dirty="0">
                <a:solidFill>
                  <a:schemeClr val="dk1"/>
                </a:solidFill>
                <a:latin typeface="Times New Roman"/>
                <a:ea typeface="Times New Roman"/>
                <a:cs typeface="Times New Roman"/>
              </a:rPr>
              <a:t> </a:t>
            </a:r>
            <a:r>
              <a:rPr sz="1700" dirty="0" err="1">
                <a:solidFill>
                  <a:schemeClr val="dk1"/>
                </a:solidFill>
                <a:latin typeface="Times New Roman"/>
                <a:ea typeface="Times New Roman"/>
                <a:cs typeface="Times New Roman"/>
              </a:rPr>
              <a:t>гарантий</a:t>
            </a:r>
            <a:r>
              <a:rPr sz="1700" dirty="0">
                <a:solidFill>
                  <a:schemeClr val="dk1"/>
                </a:solidFill>
                <a:latin typeface="Times New Roman"/>
                <a:ea typeface="Times New Roman"/>
                <a:cs typeface="Times New Roman"/>
              </a:rPr>
              <a:t> и </a:t>
            </a:r>
            <a:r>
              <a:rPr sz="1700" dirty="0" err="1">
                <a:solidFill>
                  <a:schemeClr val="dk1"/>
                </a:solidFill>
                <a:latin typeface="Times New Roman"/>
                <a:ea typeface="Times New Roman"/>
                <a:cs typeface="Times New Roman"/>
              </a:rPr>
              <a:t>компенсаций</a:t>
            </a:r>
            <a:r>
              <a:rPr sz="1700" dirty="0">
                <a:solidFill>
                  <a:schemeClr val="dk1"/>
                </a:solidFill>
                <a:latin typeface="Times New Roman"/>
                <a:ea typeface="Times New Roman"/>
                <a:cs typeface="Times New Roman"/>
              </a:rPr>
              <a:t> </a:t>
            </a:r>
            <a:r>
              <a:rPr sz="1700" dirty="0" err="1">
                <a:solidFill>
                  <a:schemeClr val="dk1"/>
                </a:solidFill>
                <a:latin typeface="Times New Roman"/>
                <a:ea typeface="Times New Roman"/>
                <a:cs typeface="Times New Roman"/>
              </a:rPr>
              <a:t>после</a:t>
            </a:r>
            <a:r>
              <a:rPr sz="1700" dirty="0">
                <a:solidFill>
                  <a:schemeClr val="dk1"/>
                </a:solidFill>
                <a:latin typeface="Times New Roman"/>
                <a:ea typeface="Times New Roman"/>
                <a:cs typeface="Times New Roman"/>
              </a:rPr>
              <a:t> </a:t>
            </a:r>
            <a:r>
              <a:rPr sz="1700" dirty="0" err="1">
                <a:solidFill>
                  <a:schemeClr val="dk1"/>
                </a:solidFill>
                <a:latin typeface="Times New Roman"/>
                <a:ea typeface="Times New Roman"/>
                <a:cs typeface="Times New Roman"/>
              </a:rPr>
              <a:t>действия</a:t>
            </a:r>
            <a:r>
              <a:rPr sz="1700" dirty="0">
                <a:solidFill>
                  <a:schemeClr val="dk1"/>
                </a:solidFill>
                <a:latin typeface="Times New Roman"/>
                <a:ea typeface="Times New Roman"/>
                <a:cs typeface="Times New Roman"/>
              </a:rPr>
              <a:t> </a:t>
            </a:r>
            <a:r>
              <a:rPr sz="1700" dirty="0" err="1">
                <a:solidFill>
                  <a:schemeClr val="dk1"/>
                </a:solidFill>
                <a:latin typeface="Times New Roman"/>
                <a:ea typeface="Times New Roman"/>
                <a:cs typeface="Times New Roman"/>
              </a:rPr>
              <a:t>аттестации</a:t>
            </a:r>
            <a:r>
              <a:rPr sz="1700" dirty="0">
                <a:solidFill>
                  <a:schemeClr val="dk1"/>
                </a:solidFill>
                <a:latin typeface="Times New Roman"/>
                <a:ea typeface="Times New Roman"/>
                <a:cs typeface="Times New Roman"/>
              </a:rPr>
              <a:t> </a:t>
            </a:r>
            <a:r>
              <a:rPr sz="1700" dirty="0" err="1">
                <a:solidFill>
                  <a:schemeClr val="dk1"/>
                </a:solidFill>
                <a:latin typeface="Times New Roman"/>
                <a:ea typeface="Times New Roman"/>
                <a:cs typeface="Times New Roman"/>
              </a:rPr>
              <a:t>рабочих</a:t>
            </a:r>
            <a:r>
              <a:rPr sz="1700" dirty="0">
                <a:solidFill>
                  <a:schemeClr val="dk1"/>
                </a:solidFill>
                <a:latin typeface="Times New Roman"/>
                <a:ea typeface="Times New Roman"/>
                <a:cs typeface="Times New Roman"/>
              </a:rPr>
              <a:t> </a:t>
            </a:r>
            <a:r>
              <a:rPr sz="1700" dirty="0" err="1">
                <a:solidFill>
                  <a:schemeClr val="dk1"/>
                </a:solidFill>
                <a:latin typeface="Times New Roman"/>
                <a:ea typeface="Times New Roman"/>
                <a:cs typeface="Times New Roman"/>
              </a:rPr>
              <a:t>мест</a:t>
            </a:r>
            <a:endParaRPr sz="1700" dirty="0">
              <a:solidFill>
                <a:schemeClr val="dk1"/>
              </a:solidFill>
              <a:latin typeface="Times New Roman"/>
              <a:ea typeface="Times New Roman"/>
              <a:cs typeface="Times New Roman"/>
            </a:endParaRPr>
          </a:p>
          <a:p>
            <a:pPr marL="0" indent="0" algn="ctr"/>
            <a:r>
              <a:rPr sz="1700" dirty="0">
                <a:solidFill>
                  <a:schemeClr val="dk1"/>
                </a:solidFill>
                <a:latin typeface="Times New Roman"/>
                <a:ea typeface="Times New Roman"/>
                <a:cs typeface="Times New Roman"/>
              </a:rPr>
              <a:t>(</a:t>
            </a:r>
            <a:r>
              <a:rPr sz="1800" dirty="0">
                <a:solidFill>
                  <a:schemeClr val="dk1"/>
                </a:solidFill>
                <a:latin typeface="Times New Roman"/>
                <a:ea typeface="Times New Roman"/>
                <a:cs typeface="Times New Roman"/>
              </a:rPr>
              <a:t>п. 3 </a:t>
            </a:r>
            <a:r>
              <a:rPr sz="1800" dirty="0" err="1">
                <a:solidFill>
                  <a:schemeClr val="dk1"/>
                </a:solidFill>
                <a:latin typeface="Times New Roman"/>
                <a:ea typeface="Times New Roman"/>
                <a:cs typeface="Times New Roman"/>
              </a:rPr>
              <a:t>ст</a:t>
            </a:r>
            <a:r>
              <a:rPr sz="1800" dirty="0">
                <a:solidFill>
                  <a:schemeClr val="dk1"/>
                </a:solidFill>
                <a:latin typeface="Times New Roman"/>
                <a:ea typeface="Times New Roman"/>
                <a:cs typeface="Times New Roman"/>
              </a:rPr>
              <a:t>. 15 </a:t>
            </a:r>
            <a:r>
              <a:rPr sz="1800" dirty="0" err="1">
                <a:solidFill>
                  <a:schemeClr val="dk1"/>
                </a:solidFill>
                <a:latin typeface="Times New Roman"/>
                <a:ea typeface="Times New Roman"/>
                <a:cs typeface="Times New Roman"/>
              </a:rPr>
              <a:t>Федерального</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закона</a:t>
            </a:r>
            <a:r>
              <a:rPr sz="1800" dirty="0">
                <a:solidFill>
                  <a:schemeClr val="dk1"/>
                </a:solidFill>
                <a:latin typeface="Times New Roman"/>
                <a:ea typeface="Times New Roman"/>
                <a:cs typeface="Times New Roman"/>
              </a:rPr>
              <a:t> № 421-ФЗ "О </a:t>
            </a:r>
            <a:r>
              <a:rPr sz="1800" dirty="0" err="1">
                <a:solidFill>
                  <a:schemeClr val="dk1"/>
                </a:solidFill>
                <a:latin typeface="Times New Roman"/>
                <a:ea typeface="Times New Roman"/>
                <a:cs typeface="Times New Roman"/>
              </a:rPr>
              <a:t>внесении</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изменений</a:t>
            </a:r>
            <a:r>
              <a:rPr sz="1800" dirty="0">
                <a:solidFill>
                  <a:schemeClr val="dk1"/>
                </a:solidFill>
                <a:latin typeface="Times New Roman"/>
                <a:ea typeface="Times New Roman"/>
                <a:cs typeface="Times New Roman"/>
              </a:rPr>
              <a:t> в </a:t>
            </a:r>
            <a:r>
              <a:rPr sz="1800" dirty="0" err="1">
                <a:solidFill>
                  <a:schemeClr val="dk1"/>
                </a:solidFill>
                <a:latin typeface="Times New Roman"/>
                <a:ea typeface="Times New Roman"/>
                <a:cs typeface="Times New Roman"/>
              </a:rPr>
              <a:t>отдельные</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законодательные</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акты</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Российской</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Федерации</a:t>
            </a:r>
            <a:r>
              <a:rPr sz="1800" dirty="0">
                <a:solidFill>
                  <a:schemeClr val="dk1"/>
                </a:solidFill>
                <a:latin typeface="Times New Roman"/>
                <a:ea typeface="Times New Roman"/>
                <a:cs typeface="Times New Roman"/>
              </a:rPr>
              <a:t> в </a:t>
            </a:r>
            <a:r>
              <a:rPr sz="1800" dirty="0" err="1">
                <a:solidFill>
                  <a:schemeClr val="dk1"/>
                </a:solidFill>
                <a:latin typeface="Times New Roman"/>
                <a:ea typeface="Times New Roman"/>
                <a:cs typeface="Times New Roman"/>
              </a:rPr>
              <a:t>связи</a:t>
            </a:r>
            <a:r>
              <a:rPr sz="1800" dirty="0">
                <a:solidFill>
                  <a:schemeClr val="dk1"/>
                </a:solidFill>
                <a:latin typeface="Times New Roman"/>
                <a:ea typeface="Times New Roman"/>
                <a:cs typeface="Times New Roman"/>
              </a:rPr>
              <a:t> с </a:t>
            </a:r>
            <a:r>
              <a:rPr sz="1800" dirty="0" err="1">
                <a:solidFill>
                  <a:schemeClr val="dk1"/>
                </a:solidFill>
                <a:latin typeface="Times New Roman"/>
                <a:ea typeface="Times New Roman"/>
                <a:cs typeface="Times New Roman"/>
              </a:rPr>
              <a:t>принятием</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Федерального</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закона</a:t>
            </a:r>
            <a:r>
              <a:rPr sz="1800" dirty="0">
                <a:solidFill>
                  <a:schemeClr val="dk1"/>
                </a:solidFill>
                <a:latin typeface="Times New Roman"/>
                <a:ea typeface="Times New Roman"/>
                <a:cs typeface="Times New Roman"/>
              </a:rPr>
              <a:t> "О </a:t>
            </a:r>
            <a:r>
              <a:rPr sz="1800" dirty="0" err="1">
                <a:solidFill>
                  <a:schemeClr val="dk1"/>
                </a:solidFill>
                <a:latin typeface="Times New Roman"/>
                <a:ea typeface="Times New Roman"/>
                <a:cs typeface="Times New Roman"/>
              </a:rPr>
              <a:t>специальной</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оценке</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условий</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труда</a:t>
            </a:r>
            <a:r>
              <a:rPr sz="1800" dirty="0" smtClean="0">
                <a:solidFill>
                  <a:schemeClr val="dk1"/>
                </a:solidFill>
                <a:latin typeface="Times New Roman"/>
                <a:ea typeface="Times New Roman"/>
                <a:cs typeface="Times New Roman"/>
              </a:rPr>
              <a:t>"</a:t>
            </a:r>
            <a:r>
              <a:rPr lang="ru-RU" sz="1800" dirty="0" smtClean="0">
                <a:solidFill>
                  <a:schemeClr val="dk1"/>
                </a:solidFill>
                <a:latin typeface="Times New Roman"/>
                <a:ea typeface="Times New Roman"/>
                <a:cs typeface="Times New Roman"/>
              </a:rPr>
              <a:t>)</a:t>
            </a:r>
            <a:endParaRPr sz="1700" dirty="0">
              <a:solidFill>
                <a:schemeClr val="dk1"/>
              </a:solidFill>
              <a:latin typeface="Times New Roman"/>
              <a:ea typeface="Times New Roman"/>
              <a:cs typeface="Times New Roman"/>
            </a:endParaRPr>
          </a:p>
        </p:txBody>
      </p:sp>
      <p:sp>
        <p:nvSpPr>
          <p:cNvPr id="177" name="Shape 177"/>
          <p:cNvSpPr/>
          <p:nvPr/>
        </p:nvSpPr>
        <p:spPr>
          <a:xfrm>
            <a:off x="477069" y="1218642"/>
            <a:ext cx="8538497" cy="801543"/>
          </a:xfrm>
          <a:prstGeom prst="roundRect">
            <a:avLst/>
          </a:prstGeom>
          <a:solidFill>
            <a:schemeClr val="accent2"/>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800" dirty="0" err="1">
                <a:solidFill>
                  <a:srgbClr val="000000"/>
                </a:solidFill>
                <a:latin typeface="Times New Roman"/>
                <a:ea typeface="Times New Roman"/>
                <a:cs typeface="Times New Roman"/>
              </a:rPr>
              <a:t>Согласно</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ст</a:t>
            </a:r>
            <a:r>
              <a:rPr sz="1800" dirty="0">
                <a:solidFill>
                  <a:srgbClr val="000000"/>
                </a:solidFill>
                <a:latin typeface="Times New Roman"/>
                <a:ea typeface="Times New Roman"/>
                <a:cs typeface="Times New Roman"/>
              </a:rPr>
              <a:t>. 147 </a:t>
            </a:r>
            <a:r>
              <a:rPr sz="1800" dirty="0" err="1">
                <a:solidFill>
                  <a:srgbClr val="000000"/>
                </a:solidFill>
                <a:latin typeface="Times New Roman"/>
                <a:ea typeface="Times New Roman"/>
                <a:cs typeface="Times New Roman"/>
              </a:rPr>
              <a:t>Трудового</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кодекса</a:t>
            </a:r>
            <a:r>
              <a:rPr sz="1800" dirty="0">
                <a:solidFill>
                  <a:srgbClr val="000000"/>
                </a:solidFill>
                <a:latin typeface="Times New Roman"/>
                <a:ea typeface="Times New Roman"/>
                <a:cs typeface="Times New Roman"/>
              </a:rPr>
              <a:t> РФ </a:t>
            </a:r>
            <a:r>
              <a:rPr sz="1800" dirty="0" err="1">
                <a:solidFill>
                  <a:srgbClr val="000000"/>
                </a:solidFill>
                <a:latin typeface="Times New Roman"/>
                <a:ea typeface="Times New Roman"/>
                <a:cs typeface="Times New Roman"/>
              </a:rPr>
              <a:t>минимальный</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размер</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повышения</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оплаты</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труда</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работникам</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составляет</a:t>
            </a:r>
            <a:r>
              <a:rPr sz="1800" dirty="0">
                <a:solidFill>
                  <a:srgbClr val="000000"/>
                </a:solidFill>
                <a:latin typeface="Times New Roman"/>
                <a:ea typeface="Times New Roman"/>
                <a:cs typeface="Times New Roman"/>
              </a:rPr>
              <a:t> 4% </a:t>
            </a:r>
            <a:r>
              <a:rPr sz="1800" dirty="0" err="1">
                <a:solidFill>
                  <a:srgbClr val="000000"/>
                </a:solidFill>
                <a:latin typeface="Times New Roman"/>
                <a:ea typeface="Times New Roman"/>
                <a:cs typeface="Times New Roman"/>
              </a:rPr>
              <a:t>тарифной</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ставки</a:t>
            </a:r>
            <a:r>
              <a:rPr sz="1800" dirty="0">
                <a:solidFill>
                  <a:srgbClr val="000000"/>
                </a:solidFill>
                <a:latin typeface="Times New Roman"/>
                <a:ea typeface="Times New Roman"/>
                <a:cs typeface="Times New Roman"/>
              </a:rPr>
              <a:t> (</a:t>
            </a:r>
            <a:r>
              <a:rPr sz="1800" dirty="0" err="1">
                <a:solidFill>
                  <a:srgbClr val="000000"/>
                </a:solidFill>
                <a:latin typeface="Times New Roman"/>
                <a:ea typeface="Times New Roman"/>
                <a:cs typeface="Times New Roman"/>
              </a:rPr>
              <a:t>оклада</a:t>
            </a:r>
            <a:r>
              <a:rPr sz="1800" dirty="0" smtClean="0">
                <a:solidFill>
                  <a:srgbClr val="000000"/>
                </a:solidFill>
                <a:latin typeface="Times New Roman"/>
                <a:ea typeface="Times New Roman"/>
                <a:cs typeface="Times New Roman"/>
              </a:rPr>
              <a:t>)</a:t>
            </a:r>
            <a:endParaRPr sz="1800" b="0" i="0" dirty="0">
              <a:solidFill>
                <a:srgbClr val="000000"/>
              </a:solidFill>
              <a:latin typeface="Times New Roman"/>
              <a:ea typeface="Times New Roman"/>
              <a:cs typeface="Times New Roman"/>
            </a:endParaRPr>
          </a:p>
        </p:txBody>
      </p:sp>
      <p:sp>
        <p:nvSpPr>
          <p:cNvPr id="178" name="Shape 178"/>
          <p:cNvSpPr/>
          <p:nvPr/>
        </p:nvSpPr>
        <p:spPr>
          <a:xfrm>
            <a:off x="1009566" y="2270939"/>
            <a:ext cx="7889885" cy="801542"/>
          </a:xfrm>
          <a:prstGeom prst="roundRect">
            <a:avLst/>
          </a:prstGeom>
          <a:solidFill>
            <a:schemeClr val="bg2">
              <a:lumMod val="90000"/>
            </a:schemeClr>
          </a:solidFill>
        </p:spPr>
        <p:style>
          <a:lnRef idx="2">
            <a:schemeClr val="accent6"/>
          </a:lnRef>
          <a:fillRef idx="0">
            <a:scrgbClr r="0" g="0" b="0"/>
          </a:fillRef>
          <a:effectRef idx="0">
            <a:scrgbClr r="0" g="0" b="0"/>
          </a:effectRef>
          <a:fontRef idx="none"/>
        </p:style>
        <p:txBody>
          <a:bodyPr lIns="91440" tIns="45720" rIns="91440" bIns="45720" anchor="ctr"/>
          <a:lstStyle/>
          <a:p>
            <a:pPr marL="0" indent="0" algn="ctr"/>
            <a:r>
              <a:rPr sz="1800" dirty="0" err="1">
                <a:solidFill>
                  <a:schemeClr val="dk1"/>
                </a:solidFill>
                <a:latin typeface="Times New Roman"/>
                <a:ea typeface="Times New Roman"/>
                <a:cs typeface="Times New Roman"/>
              </a:rPr>
              <a:t>Повышенный</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размер</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оплаты</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труда</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предоставляется</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всем</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работникам</a:t>
            </a:r>
            <a:r>
              <a:rPr sz="1800" dirty="0">
                <a:solidFill>
                  <a:schemeClr val="dk1"/>
                </a:solidFill>
                <a:latin typeface="Times New Roman"/>
                <a:ea typeface="Times New Roman"/>
                <a:cs typeface="Times New Roman"/>
              </a:rPr>
              <a:t> с </a:t>
            </a:r>
            <a:r>
              <a:rPr sz="1800" dirty="0" err="1">
                <a:solidFill>
                  <a:schemeClr val="dk1"/>
                </a:solidFill>
                <a:latin typeface="Times New Roman"/>
                <a:ea typeface="Times New Roman"/>
                <a:cs typeface="Times New Roman"/>
              </a:rPr>
              <a:t>вредными</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подкласс</a:t>
            </a:r>
            <a:r>
              <a:rPr sz="1800" dirty="0">
                <a:solidFill>
                  <a:schemeClr val="dk1"/>
                </a:solidFill>
                <a:latin typeface="Times New Roman"/>
                <a:ea typeface="Times New Roman"/>
                <a:cs typeface="Times New Roman"/>
              </a:rPr>
              <a:t>: 3.1, 3.2, 3.3, 3.4) и </a:t>
            </a:r>
            <a:r>
              <a:rPr sz="1800" dirty="0" err="1">
                <a:solidFill>
                  <a:schemeClr val="dk1"/>
                </a:solidFill>
                <a:latin typeface="Times New Roman"/>
                <a:ea typeface="Times New Roman"/>
                <a:cs typeface="Times New Roman"/>
              </a:rPr>
              <a:t>опасными</a:t>
            </a:r>
            <a:r>
              <a:rPr sz="1800" dirty="0">
                <a:solidFill>
                  <a:schemeClr val="dk1"/>
                </a:solidFill>
                <a:latin typeface="Times New Roman"/>
                <a:ea typeface="Times New Roman"/>
                <a:cs typeface="Times New Roman"/>
              </a:rPr>
              <a:t> (4 </a:t>
            </a:r>
            <a:r>
              <a:rPr sz="1800" dirty="0" err="1">
                <a:solidFill>
                  <a:schemeClr val="dk1"/>
                </a:solidFill>
                <a:latin typeface="Times New Roman"/>
                <a:ea typeface="Times New Roman"/>
                <a:cs typeface="Times New Roman"/>
              </a:rPr>
              <a:t>класс</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условиями</a:t>
            </a:r>
            <a:r>
              <a:rPr sz="1800" dirty="0">
                <a:solidFill>
                  <a:schemeClr val="dk1"/>
                </a:solidFill>
                <a:latin typeface="Times New Roman"/>
                <a:ea typeface="Times New Roman"/>
                <a:cs typeface="Times New Roman"/>
              </a:rPr>
              <a:t> </a:t>
            </a:r>
            <a:r>
              <a:rPr sz="1800" dirty="0" err="1" smtClean="0">
                <a:solidFill>
                  <a:schemeClr val="dk1"/>
                </a:solidFill>
                <a:latin typeface="Times New Roman"/>
                <a:ea typeface="Times New Roman"/>
                <a:cs typeface="Times New Roman"/>
              </a:rPr>
              <a:t>труда</a:t>
            </a:r>
            <a:endParaRPr sz="1700" dirty="0">
              <a:solidFill>
                <a:schemeClr val="dk1"/>
              </a:solidFill>
              <a:latin typeface="Times New Roman"/>
              <a:ea typeface="Times New Roman"/>
              <a:cs typeface="Times New Roman"/>
            </a:endParaRPr>
          </a:p>
        </p:txBody>
      </p:sp>
      <p:sp>
        <p:nvSpPr>
          <p:cNvPr id="179" name="Shape 179"/>
          <p:cNvSpPr/>
          <p:nvPr/>
        </p:nvSpPr>
        <p:spPr>
          <a:xfrm>
            <a:off x="1435394" y="3312604"/>
            <a:ext cx="6889899" cy="1004215"/>
          </a:xfrm>
          <a:prstGeom prst="roundRect">
            <a:avLst/>
          </a:prstGeom>
          <a:solidFill>
            <a:schemeClr val="bg2">
              <a:lumMod val="90000"/>
            </a:schemeClr>
          </a:solidFill>
        </p:spPr>
        <p:style>
          <a:lnRef idx="2">
            <a:schemeClr val="accent6"/>
          </a:lnRef>
          <a:fillRef idx="0">
            <a:scrgbClr r="0" g="0" b="0"/>
          </a:fillRef>
          <a:effectRef idx="0">
            <a:scrgbClr r="0" g="0" b="0"/>
          </a:effectRef>
          <a:fontRef idx="none"/>
        </p:style>
        <p:txBody>
          <a:bodyPr lIns="91440" tIns="45720" rIns="91440" bIns="45720" anchor="ctr"/>
          <a:lstStyle/>
          <a:p>
            <a:pPr marL="0" indent="0" algn="ctr"/>
            <a:r>
              <a:rPr sz="1800" dirty="0" err="1">
                <a:solidFill>
                  <a:schemeClr val="dk1"/>
                </a:solidFill>
                <a:latin typeface="Times New Roman"/>
                <a:ea typeface="Times New Roman"/>
                <a:cs typeface="Times New Roman"/>
              </a:rPr>
              <a:t>По</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инициативе</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работодателя</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работники</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могут</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получать</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доплату</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сверх</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установленной</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законом</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надбавки</a:t>
            </a:r>
            <a:r>
              <a:rPr sz="1800" dirty="0">
                <a:solidFill>
                  <a:schemeClr val="dk1"/>
                </a:solidFill>
                <a:latin typeface="Times New Roman"/>
                <a:ea typeface="Times New Roman"/>
                <a:cs typeface="Times New Roman"/>
              </a:rPr>
              <a:t> в </a:t>
            </a:r>
            <a:r>
              <a:rPr sz="1800" dirty="0" err="1">
                <a:solidFill>
                  <a:schemeClr val="dk1"/>
                </a:solidFill>
                <a:latin typeface="Times New Roman"/>
                <a:ea typeface="Times New Roman"/>
                <a:cs typeface="Times New Roman"/>
              </a:rPr>
              <a:t>размере</a:t>
            </a:r>
            <a:r>
              <a:rPr sz="1800" dirty="0">
                <a:solidFill>
                  <a:schemeClr val="dk1"/>
                </a:solidFill>
                <a:latin typeface="Times New Roman"/>
                <a:ea typeface="Times New Roman"/>
                <a:cs typeface="Times New Roman"/>
              </a:rPr>
              <a:t> 4% </a:t>
            </a:r>
          </a:p>
          <a:p>
            <a:pPr marL="0" indent="0" algn="ctr"/>
            <a:r>
              <a:rPr sz="1800" dirty="0">
                <a:solidFill>
                  <a:schemeClr val="dk1"/>
                </a:solidFill>
                <a:latin typeface="Times New Roman"/>
                <a:ea typeface="Times New Roman"/>
                <a:cs typeface="Times New Roman"/>
              </a:rPr>
              <a:t>(</a:t>
            </a:r>
            <a:r>
              <a:rPr sz="1800" dirty="0" err="1">
                <a:solidFill>
                  <a:schemeClr val="dk1"/>
                </a:solidFill>
                <a:latin typeface="Times New Roman"/>
                <a:ea typeface="Times New Roman"/>
                <a:cs typeface="Times New Roman"/>
              </a:rPr>
              <a:t>письмо</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Минфина</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России</a:t>
            </a:r>
            <a:r>
              <a:rPr sz="1800" dirty="0">
                <a:solidFill>
                  <a:schemeClr val="dk1"/>
                </a:solidFill>
                <a:latin typeface="Times New Roman"/>
                <a:ea typeface="Times New Roman"/>
                <a:cs typeface="Times New Roman"/>
              </a:rPr>
              <a:t> </a:t>
            </a:r>
            <a:r>
              <a:rPr sz="1800" dirty="0" err="1">
                <a:solidFill>
                  <a:schemeClr val="dk1"/>
                </a:solidFill>
                <a:latin typeface="Times New Roman"/>
                <a:ea typeface="Times New Roman"/>
                <a:cs typeface="Times New Roman"/>
              </a:rPr>
              <a:t>от</a:t>
            </a:r>
            <a:r>
              <a:rPr sz="1800" dirty="0">
                <a:solidFill>
                  <a:schemeClr val="dk1"/>
                </a:solidFill>
                <a:latin typeface="Times New Roman"/>
                <a:ea typeface="Times New Roman"/>
                <a:cs typeface="Times New Roman"/>
              </a:rPr>
              <a:t> 08.11.2019 № 03-04-06/87525)</a:t>
            </a:r>
            <a:endParaRPr sz="1700" dirty="0">
              <a:solidFill>
                <a:schemeClr val="dk1"/>
              </a:solidFill>
              <a:latin typeface="Times New Roman"/>
              <a:ea typeface="Times New Roman"/>
              <a:cs typeface="Times New Roman"/>
            </a:endParaRPr>
          </a:p>
        </p:txBody>
      </p:sp>
      <p:pic>
        <p:nvPicPr>
          <p:cNvPr id="9" name="Рисунок 8">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GroupShape 180"/>
        <p:cNvGrpSpPr/>
        <p:nvPr/>
      </p:nvGrpSpPr>
      <p:grpSpPr>
        <a:xfrm>
          <a:off x="0" y="0"/>
          <a:ext cx="0" cy="0"/>
          <a:chOff x="0" y="0"/>
          <a:chExt cx="0" cy="0"/>
        </a:xfrm>
      </p:grpSpPr>
      <p:sp>
        <p:nvSpPr>
          <p:cNvPr id="181" name="Shape 181"/>
          <p:cNvSpPr/>
          <p:nvPr/>
        </p:nvSpPr>
        <p:spPr>
          <a:xfrm>
            <a:off x="8616188" y="463148"/>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182" name="Shape 182"/>
          <p:cNvSpPr txBox="1"/>
          <p:nvPr/>
        </p:nvSpPr>
        <p:spPr>
          <a:xfrm>
            <a:off x="8691209" y="517831"/>
            <a:ext cx="318182"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5</a:t>
            </a:r>
          </a:p>
        </p:txBody>
      </p:sp>
      <p:sp>
        <p:nvSpPr>
          <p:cNvPr id="183" name="Shape 183"/>
          <p:cNvSpPr txBox="1"/>
          <p:nvPr/>
        </p:nvSpPr>
        <p:spPr>
          <a:xfrm>
            <a:off x="267498" y="126833"/>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marL="0" indent="450215" algn="ctr">
              <a:lnSpc>
                <a:spcPct val="115000"/>
              </a:lnSpc>
              <a:spcAft>
                <a:spcPts val="1000"/>
              </a:spcAft>
            </a:pPr>
            <a:r>
              <a:rPr sz="1800" b="1">
                <a:latin typeface="Times New Roman"/>
                <a:ea typeface="Times New Roman"/>
                <a:cs typeface="Times New Roman"/>
              </a:rPr>
              <a:t>Ежегодный дополнительный оплачиваемый отпуск</a:t>
            </a:r>
            <a:endParaRPr sz="1800">
              <a:latin typeface="Calibri"/>
              <a:ea typeface="Calibri"/>
              <a:cs typeface="Calibri"/>
            </a:endParaRPr>
          </a:p>
        </p:txBody>
      </p:sp>
      <p:sp>
        <p:nvSpPr>
          <p:cNvPr id="184" name="Shape 184"/>
          <p:cNvSpPr/>
          <p:nvPr/>
        </p:nvSpPr>
        <p:spPr>
          <a:xfrm>
            <a:off x="386861" y="1009316"/>
            <a:ext cx="8304347" cy="1220018"/>
          </a:xfrm>
          <a:prstGeom prst="round1Rect">
            <a:avLst/>
          </a:prstGeom>
          <a:solidFill>
            <a:schemeClr val="accent2">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600">
                <a:solidFill>
                  <a:schemeClr val="tx1"/>
                </a:solidFill>
                <a:latin typeface="Times New Roman"/>
                <a:ea typeface="Times New Roman"/>
                <a:cs typeface="Times New Roman"/>
              </a:rPr>
              <a:t>В соответствии со ст. 117 Трудового кодекса РФ ежегодный дополнительный оплачиваемый отпуск предоставляется работникам, условия труда на рабочих местах которых по результатам СОУТ отнесены к вредным условиям труда подкласса: 3.1, 3.2, 3.3, 3.4 и опасным – 4 класс.</a:t>
            </a:r>
          </a:p>
        </p:txBody>
      </p:sp>
      <p:sp>
        <p:nvSpPr>
          <p:cNvPr id="185" name="Shape 185"/>
          <p:cNvSpPr/>
          <p:nvPr/>
        </p:nvSpPr>
        <p:spPr>
          <a:xfrm>
            <a:off x="4805917" y="2645231"/>
            <a:ext cx="3785194" cy="1071503"/>
          </a:xfrm>
          <a:prstGeom prst="rect">
            <a:avLst/>
          </a:prstGeom>
          <a:solidFill>
            <a:schemeClr val="tx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defPPr/>
            <a:lvl1pPr marL="0" lvl="0" indent="0" algn="l">
              <a:defRPr sz="1800">
                <a:solidFill>
                  <a:schemeClr val="lt1"/>
                </a:solidFill>
                <a:latin typeface="+mn-lt"/>
                <a:ea typeface="+mn-ea"/>
                <a:cs typeface="+mn-cs"/>
              </a:defRPr>
            </a:lvl1pPr>
            <a:lvl2pPr marL="457200" lvl="1" indent="0" algn="l">
              <a:defRPr sz="1800">
                <a:solidFill>
                  <a:schemeClr val="lt1"/>
                </a:solidFill>
                <a:latin typeface="+mn-lt"/>
                <a:ea typeface="+mn-ea"/>
                <a:cs typeface="+mn-cs"/>
              </a:defRPr>
            </a:lvl2pPr>
            <a:lvl3pPr marL="914400" lvl="2" indent="0" algn="l">
              <a:defRPr sz="1800">
                <a:solidFill>
                  <a:schemeClr val="lt1"/>
                </a:solidFill>
                <a:latin typeface="+mn-lt"/>
                <a:ea typeface="+mn-ea"/>
                <a:cs typeface="+mn-cs"/>
              </a:defRPr>
            </a:lvl3pPr>
            <a:lvl4pPr marL="1371600" lvl="3" indent="0" algn="l">
              <a:defRPr sz="1800">
                <a:solidFill>
                  <a:schemeClr val="lt1"/>
                </a:solidFill>
                <a:latin typeface="+mn-lt"/>
                <a:ea typeface="+mn-ea"/>
                <a:cs typeface="+mn-cs"/>
              </a:defRPr>
            </a:lvl4pPr>
            <a:lvl5pPr marL="1828800" lvl="4" indent="0" algn="l">
              <a:defRPr sz="1800">
                <a:solidFill>
                  <a:schemeClr val="lt1"/>
                </a:solidFill>
                <a:latin typeface="+mn-lt"/>
                <a:ea typeface="+mn-ea"/>
                <a:cs typeface="+mn-cs"/>
              </a:defRPr>
            </a:lvl5pPr>
            <a:lvl6pPr marL="2286000" lvl="5" indent="0" algn="l">
              <a:defRPr sz="1800">
                <a:solidFill>
                  <a:schemeClr val="lt1"/>
                </a:solidFill>
                <a:latin typeface="+mn-lt"/>
                <a:ea typeface="+mn-ea"/>
                <a:cs typeface="+mn-cs"/>
              </a:defRPr>
            </a:lvl6pPr>
            <a:lvl7pPr marL="2743200" lvl="6" indent="0" algn="l">
              <a:defRPr sz="1800">
                <a:solidFill>
                  <a:schemeClr val="lt1"/>
                </a:solidFill>
                <a:latin typeface="+mn-lt"/>
                <a:ea typeface="+mn-ea"/>
                <a:cs typeface="+mn-cs"/>
              </a:defRPr>
            </a:lvl7pPr>
            <a:lvl8pPr marL="3200400" lvl="7" indent="0" algn="l">
              <a:defRPr sz="1800">
                <a:solidFill>
                  <a:schemeClr val="lt1"/>
                </a:solidFill>
                <a:latin typeface="+mn-lt"/>
                <a:ea typeface="+mn-ea"/>
                <a:cs typeface="+mn-cs"/>
              </a:defRPr>
            </a:lvl8pPr>
            <a:lvl9pPr marL="3657600" lvl="8" indent="0" algn="l">
              <a:defRPr sz="1800">
                <a:solidFill>
                  <a:schemeClr val="lt1"/>
                </a:solidFill>
                <a:latin typeface="+mn-lt"/>
                <a:ea typeface="+mn-ea"/>
                <a:cs typeface="+mn-cs"/>
              </a:defRPr>
            </a:lvl9pPr>
          </a:lstStyle>
          <a:p>
            <a:pPr marL="0" indent="0" algn="just"/>
            <a:r>
              <a:rPr sz="1400">
                <a:solidFill>
                  <a:schemeClr val="tx1"/>
                </a:solidFill>
                <a:latin typeface="Times New Roman"/>
                <a:ea typeface="Times New Roman"/>
                <a:cs typeface="Times New Roman"/>
              </a:rPr>
              <a:t>Минимальная продолжительность ежегодного дополнительного оплачиваемого отпуска работникам, составляет 7 календарных дней.</a:t>
            </a:r>
            <a:endParaRPr sz="1100">
              <a:solidFill>
                <a:schemeClr val="tx1"/>
              </a:solidFill>
              <a:latin typeface="Times New Roman"/>
              <a:ea typeface="Times New Roman"/>
              <a:cs typeface="Times New Roman"/>
            </a:endParaRPr>
          </a:p>
          <a:p>
            <a:pPr algn="just">
              <a:buChar char="-"/>
            </a:pPr>
            <a:endParaRPr sz="1300">
              <a:solidFill>
                <a:schemeClr val="tx1"/>
              </a:solidFill>
              <a:latin typeface="Times New Roman"/>
              <a:ea typeface="Times New Roman"/>
              <a:cs typeface="Times New Roman"/>
            </a:endParaRPr>
          </a:p>
        </p:txBody>
      </p:sp>
      <p:sp>
        <p:nvSpPr>
          <p:cNvPr id="186" name="Shape 186"/>
          <p:cNvSpPr/>
          <p:nvPr/>
        </p:nvSpPr>
        <p:spPr>
          <a:xfrm>
            <a:off x="552889" y="2645231"/>
            <a:ext cx="3934049" cy="3151580"/>
          </a:xfrm>
          <a:prstGeom prst="rect">
            <a:avLst/>
          </a:prstGeom>
          <a:solidFill>
            <a:schemeClr val="tx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450215" algn="just">
              <a:lnSpc>
                <a:spcPct val="115000"/>
              </a:lnSpc>
              <a:spcAft>
                <a:spcPts val="1000"/>
              </a:spcAft>
            </a:pPr>
            <a:r>
              <a:rPr sz="1400">
                <a:solidFill>
                  <a:schemeClr val="tx1"/>
                </a:solidFill>
                <a:latin typeface="Times New Roman"/>
                <a:ea typeface="Times New Roman"/>
                <a:cs typeface="Times New Roman"/>
              </a:rPr>
              <a:t>Часть отпуска, превышающая 7 календарных дней, может быть заменена отдельно устанавливаемой денежной компенсацией при соблюдении следующего порядка:</a:t>
            </a:r>
          </a:p>
          <a:p>
            <a:pPr marL="0" indent="450215" algn="just">
              <a:lnSpc>
                <a:spcPct val="115000"/>
              </a:lnSpc>
              <a:spcAft>
                <a:spcPts val="1000"/>
              </a:spcAft>
            </a:pPr>
            <a:r>
              <a:rPr sz="1400">
                <a:solidFill>
                  <a:schemeClr val="tx1"/>
                </a:solidFill>
                <a:latin typeface="Times New Roman"/>
                <a:ea typeface="Times New Roman"/>
                <a:cs typeface="Times New Roman"/>
              </a:rPr>
              <a:t>– наличие письменного заявления (согласия) работника на замену отпуска денежной компенсацией;</a:t>
            </a:r>
          </a:p>
          <a:p>
            <a:pPr marL="0" indent="450215" algn="just">
              <a:lnSpc>
                <a:spcPct val="115000"/>
              </a:lnSpc>
              <a:spcAft>
                <a:spcPts val="1000"/>
              </a:spcAft>
            </a:pPr>
            <a:r>
              <a:rPr sz="1400">
                <a:solidFill>
                  <a:schemeClr val="tx1"/>
                </a:solidFill>
                <a:latin typeface="Times New Roman"/>
                <a:ea typeface="Times New Roman"/>
                <a:cs typeface="Times New Roman"/>
              </a:rPr>
              <a:t>– условие о замене дополнительного отпуска денежной компенсацией предусмотрено в отраслевом соглашении или коллективном договоре.</a:t>
            </a:r>
          </a:p>
        </p:txBody>
      </p:sp>
      <p:pic>
        <p:nvPicPr>
          <p:cNvPr id="8" name="Рисунок 7">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GroupShape 187"/>
        <p:cNvGrpSpPr/>
        <p:nvPr/>
      </p:nvGrpSpPr>
      <p:grpSpPr>
        <a:xfrm>
          <a:off x="0" y="0"/>
          <a:ext cx="0" cy="0"/>
          <a:chOff x="0" y="0"/>
          <a:chExt cx="0" cy="0"/>
        </a:xfrm>
      </p:grpSpPr>
      <p:sp>
        <p:nvSpPr>
          <p:cNvPr id="188" name="Shape 188"/>
          <p:cNvSpPr/>
          <p:nvPr/>
        </p:nvSpPr>
        <p:spPr>
          <a:xfrm>
            <a:off x="539188" y="2318106"/>
            <a:ext cx="5070303" cy="754702"/>
          </a:xfrm>
          <a:prstGeom prst="roundRect">
            <a:avLst/>
          </a:prstGeom>
          <a:solidFill>
            <a:schemeClr val="accent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lnSpc>
                <a:spcPct val="115000"/>
              </a:lnSpc>
              <a:spcAft>
                <a:spcPts val="1000"/>
              </a:spcAft>
            </a:pPr>
            <a:r>
              <a:rPr sz="1400">
                <a:solidFill>
                  <a:schemeClr val="tx1"/>
                </a:solidFill>
                <a:latin typeface="Times New Roman"/>
                <a:ea typeface="Times New Roman"/>
                <a:cs typeface="Times New Roman"/>
              </a:rPr>
              <a:t>– при 36-часовой рабочей неделе ‒ 8 часов;</a:t>
            </a:r>
          </a:p>
          <a:p>
            <a:pPr marL="0" indent="0" algn="just">
              <a:lnSpc>
                <a:spcPct val="115000"/>
              </a:lnSpc>
              <a:spcAft>
                <a:spcPts val="1000"/>
              </a:spcAft>
            </a:pPr>
            <a:r>
              <a:rPr sz="1400">
                <a:solidFill>
                  <a:schemeClr val="tx1"/>
                </a:solidFill>
                <a:latin typeface="Times New Roman"/>
                <a:ea typeface="Times New Roman"/>
                <a:cs typeface="Times New Roman"/>
              </a:rPr>
              <a:t>– при 30-часовой рабочей неделе и менее ‒ 6 часов.</a:t>
            </a:r>
            <a:endParaRPr sz="1400">
              <a:solidFill>
                <a:schemeClr val="tx1"/>
              </a:solidFill>
              <a:latin typeface="Calibri"/>
              <a:ea typeface="Calibri"/>
              <a:cs typeface="Calibri"/>
            </a:endParaRPr>
          </a:p>
        </p:txBody>
      </p:sp>
      <p:sp>
        <p:nvSpPr>
          <p:cNvPr id="189" name="Shape 189"/>
          <p:cNvSpPr/>
          <p:nvPr/>
        </p:nvSpPr>
        <p:spPr>
          <a:xfrm>
            <a:off x="8663432" y="463148"/>
            <a:ext cx="432345"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190" name="Shape 190"/>
          <p:cNvSpPr txBox="1"/>
          <p:nvPr/>
        </p:nvSpPr>
        <p:spPr>
          <a:xfrm>
            <a:off x="8691560" y="542283"/>
            <a:ext cx="318182"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6</a:t>
            </a:r>
          </a:p>
        </p:txBody>
      </p:sp>
      <p:sp>
        <p:nvSpPr>
          <p:cNvPr id="191" name="Shape 191"/>
          <p:cNvSpPr txBox="1"/>
          <p:nvPr/>
        </p:nvSpPr>
        <p:spPr>
          <a:xfrm>
            <a:off x="267498" y="126833"/>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marL="0" indent="450215" algn="ctr">
              <a:lnSpc>
                <a:spcPct val="115000"/>
              </a:lnSpc>
              <a:spcAft>
                <a:spcPts val="1000"/>
              </a:spcAft>
            </a:pPr>
            <a:r>
              <a:rPr sz="1800" b="1">
                <a:latin typeface="Times New Roman"/>
                <a:ea typeface="Times New Roman"/>
                <a:cs typeface="Times New Roman"/>
              </a:rPr>
              <a:t>Сокращённая продолжительность рабочего времени</a:t>
            </a:r>
            <a:endParaRPr sz="1800">
              <a:latin typeface="Calibri"/>
              <a:ea typeface="Calibri"/>
              <a:cs typeface="Calibri"/>
            </a:endParaRPr>
          </a:p>
        </p:txBody>
      </p:sp>
      <p:sp>
        <p:nvSpPr>
          <p:cNvPr id="192" name="Shape 192"/>
          <p:cNvSpPr/>
          <p:nvPr/>
        </p:nvSpPr>
        <p:spPr>
          <a:xfrm rot="10800000" flipV="1">
            <a:off x="450860" y="3246910"/>
            <a:ext cx="5158631" cy="3395898"/>
          </a:xfrm>
          <a:prstGeom prst="roundRect">
            <a:avLst/>
          </a:prstGeom>
          <a:solidFill>
            <a:schemeClr val="accent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450215" algn="just">
              <a:lnSpc>
                <a:spcPct val="115000"/>
              </a:lnSpc>
              <a:spcAft>
                <a:spcPts val="1000"/>
              </a:spcAft>
            </a:pPr>
            <a:r>
              <a:rPr sz="1400">
                <a:solidFill>
                  <a:schemeClr val="tx1"/>
                </a:solidFill>
                <a:latin typeface="Times New Roman"/>
                <a:ea typeface="Times New Roman"/>
                <a:cs typeface="Times New Roman"/>
              </a:rPr>
              <a:t>Предусмотрено увеличение максимально допустимой продолжительности ежедневной работы (смены) по сравнению с продолжительностью ежедневной работы (смены), установленной ч. 2 ст. 94 ТК РФ для работников, занятых на работах с вредными и (или) опасными условиями труда, при условии соблюдения предельной еженедельной продолжительности рабочего времени, установленной в соответствии с ч. 1-3 ст. 92 ТК РФ:</a:t>
            </a:r>
          </a:p>
          <a:p>
            <a:pPr marL="0" indent="450215" algn="just">
              <a:lnSpc>
                <a:spcPct val="115000"/>
              </a:lnSpc>
              <a:spcAft>
                <a:spcPts val="1000"/>
              </a:spcAft>
            </a:pPr>
            <a:r>
              <a:rPr sz="1400">
                <a:solidFill>
                  <a:schemeClr val="tx1"/>
                </a:solidFill>
                <a:latin typeface="Times New Roman"/>
                <a:ea typeface="Times New Roman"/>
                <a:cs typeface="Times New Roman"/>
              </a:rPr>
              <a:t>– при 36-часовой рабочей неделе ‒ до 12 часов;</a:t>
            </a:r>
          </a:p>
          <a:p>
            <a:pPr marL="0" indent="450215" algn="just">
              <a:lnSpc>
                <a:spcPct val="115000"/>
              </a:lnSpc>
              <a:spcAft>
                <a:spcPts val="1000"/>
              </a:spcAft>
            </a:pPr>
            <a:r>
              <a:rPr sz="1400">
                <a:solidFill>
                  <a:schemeClr val="tx1"/>
                </a:solidFill>
                <a:latin typeface="Times New Roman"/>
                <a:ea typeface="Times New Roman"/>
                <a:cs typeface="Times New Roman"/>
              </a:rPr>
              <a:t>– при 30-часовой рабочей неделе и менее ‒ до 8 часов.</a:t>
            </a:r>
          </a:p>
        </p:txBody>
      </p:sp>
      <p:sp>
        <p:nvSpPr>
          <p:cNvPr id="193" name="Shape 193"/>
          <p:cNvSpPr/>
          <p:nvPr/>
        </p:nvSpPr>
        <p:spPr>
          <a:xfrm>
            <a:off x="539189" y="1180215"/>
            <a:ext cx="8304347" cy="963791"/>
          </a:xfrm>
          <a:prstGeom prst="round1Rect">
            <a:avLst/>
          </a:prstGeom>
          <a:solidFill>
            <a:schemeClr val="accent2">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600">
                <a:solidFill>
                  <a:schemeClr val="tx1"/>
                </a:solidFill>
                <a:latin typeface="Times New Roman"/>
                <a:ea typeface="Times New Roman"/>
                <a:cs typeface="Times New Roman"/>
              </a:rPr>
              <a:t>Статьей 92 Трудового кодекса РФ установлена сокращенная продолжительность рабочего времени для работников, условия труда на рабочих местах которых по результатам СОУТ отнесены к вредным условиям труда подкласса: 3.3, 3.4 и опасным – 4 класс - не более 36 часов в неделю </a:t>
            </a:r>
          </a:p>
        </p:txBody>
      </p:sp>
      <p:pic>
        <p:nvPicPr>
          <p:cNvPr id="195" name="Shape 195"/>
          <p:cNvPicPr/>
          <p:nvPr/>
        </p:nvPicPr>
        <p:blipFill>
          <a:blip r:embed="rId2"/>
          <a:stretch/>
        </p:blipFill>
        <p:spPr>
          <a:xfrm>
            <a:off x="5741581" y="2318107"/>
            <a:ext cx="2404311" cy="2216026"/>
          </a:xfrm>
          <a:prstGeom prst="rect">
            <a:avLst/>
          </a:prstGeom>
        </p:spPr>
      </p:pic>
      <p:pic>
        <p:nvPicPr>
          <p:cNvPr id="9" name="Рисунок 8">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GroupShape 196"/>
        <p:cNvGrpSpPr/>
        <p:nvPr/>
      </p:nvGrpSpPr>
      <p:grpSpPr>
        <a:xfrm>
          <a:off x="0" y="0"/>
          <a:ext cx="0" cy="0"/>
          <a:chOff x="0" y="0"/>
          <a:chExt cx="0" cy="0"/>
        </a:xfrm>
      </p:grpSpPr>
      <p:sp>
        <p:nvSpPr>
          <p:cNvPr id="197" name="Shape 197"/>
          <p:cNvSpPr txBox="1"/>
          <p:nvPr/>
        </p:nvSpPr>
        <p:spPr>
          <a:xfrm>
            <a:off x="267500" y="30647"/>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marL="0" indent="450215" algn="ctr">
              <a:lnSpc>
                <a:spcPct val="115000"/>
              </a:lnSpc>
              <a:spcAft>
                <a:spcPts val="1000"/>
              </a:spcAft>
            </a:pPr>
            <a:r>
              <a:rPr sz="1800" b="1">
                <a:latin typeface="Times New Roman"/>
                <a:ea typeface="Times New Roman"/>
                <a:cs typeface="Times New Roman"/>
              </a:rPr>
              <a:t>Выдача молока или других равноценных пищевых продуктов</a:t>
            </a:r>
            <a:endParaRPr sz="1800">
              <a:latin typeface="Calibri"/>
              <a:ea typeface="Calibri"/>
              <a:cs typeface="Calibri"/>
            </a:endParaRPr>
          </a:p>
        </p:txBody>
      </p:sp>
      <p:sp>
        <p:nvSpPr>
          <p:cNvPr id="198" name="Shape 198"/>
          <p:cNvSpPr/>
          <p:nvPr/>
        </p:nvSpPr>
        <p:spPr>
          <a:xfrm>
            <a:off x="8631534" y="238486"/>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199" name="Shape 199"/>
          <p:cNvSpPr txBox="1"/>
          <p:nvPr/>
        </p:nvSpPr>
        <p:spPr>
          <a:xfrm>
            <a:off x="8697385" y="276661"/>
            <a:ext cx="318182"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7</a:t>
            </a:r>
          </a:p>
        </p:txBody>
      </p:sp>
      <p:sp>
        <p:nvSpPr>
          <p:cNvPr id="200" name="Shape 200"/>
          <p:cNvSpPr/>
          <p:nvPr/>
        </p:nvSpPr>
        <p:spPr>
          <a:xfrm>
            <a:off x="267500" y="722343"/>
            <a:ext cx="8748068" cy="1627010"/>
          </a:xfrm>
          <a:prstGeom prst="snip2SameRect">
            <a:avLst/>
          </a:prstGeom>
          <a:solidFill>
            <a:schemeClr val="accent2">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400">
                <a:solidFill>
                  <a:schemeClr val="tx1"/>
                </a:solidFill>
                <a:latin typeface="Times New Roman"/>
                <a:ea typeface="Times New Roman"/>
                <a:cs typeface="Times New Roman"/>
              </a:rPr>
              <a:t>Приказ Минтруда России от 12.05.2022 № 291н «Об утверждении Перечня вредных производственных факторов на рабочих местах с вредными условиями труда, установленными по результатам специальной оценки условий труда, при наличии которых занятым на таким рабочих местах работникам выдаются бесплатно по установленным нормам молоко или другие равноценные пищевые продукты, Норм и условий бесплатной выдачи молока или других равноценных пищевых продуктов, Порядка осуществления компенсационной выплаты, в размере, эквивалентном стоимости молока или других равноценных пищевых продуктов»</a:t>
            </a:r>
            <a:endParaRPr sz="1200">
              <a:solidFill>
                <a:schemeClr val="tx1"/>
              </a:solidFill>
              <a:latin typeface="Times New Roman"/>
              <a:ea typeface="Times New Roman"/>
              <a:cs typeface="Times New Roman"/>
            </a:endParaRPr>
          </a:p>
        </p:txBody>
      </p:sp>
      <p:sp>
        <p:nvSpPr>
          <p:cNvPr id="201" name="Shape 201"/>
          <p:cNvSpPr/>
          <p:nvPr/>
        </p:nvSpPr>
        <p:spPr>
          <a:xfrm>
            <a:off x="414671" y="2488019"/>
            <a:ext cx="4497572" cy="4167960"/>
          </a:xfrm>
          <a:prstGeom prst="rect">
            <a:avLst/>
          </a:prstGeom>
          <a:solidFill>
            <a:schemeClr val="tx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l">
              <a:lnSpc>
                <a:spcPct val="107000"/>
              </a:lnSpc>
              <a:spcAft>
                <a:spcPts val="800"/>
              </a:spcAft>
            </a:pPr>
            <a:r>
              <a:rPr sz="1400">
                <a:solidFill>
                  <a:schemeClr val="tx1"/>
                </a:solidFill>
                <a:latin typeface="Times New Roman"/>
                <a:ea typeface="Times New Roman"/>
                <a:cs typeface="Times New Roman"/>
              </a:rPr>
              <a:t>- выдача в случае превышения установленного гигиенического норматива (п.2 Норм и условий, прил. 2 к Приказу № 291н);</a:t>
            </a:r>
          </a:p>
          <a:p>
            <a:pPr marL="0" indent="0" algn="l">
              <a:lnSpc>
                <a:spcPct val="107000"/>
              </a:lnSpc>
              <a:spcAft>
                <a:spcPts val="800"/>
              </a:spcAft>
            </a:pPr>
            <a:r>
              <a:rPr sz="1400">
                <a:solidFill>
                  <a:schemeClr val="tx1"/>
                </a:solidFill>
                <a:latin typeface="Times New Roman"/>
                <a:ea typeface="Times New Roman"/>
                <a:cs typeface="Times New Roman"/>
              </a:rPr>
              <a:t>- выдача осуществляется не позднее даты, следующей за датой внесения сведений о результатах СОУТ во ФГИС СОУТ (п.2 Норм и условий);</a:t>
            </a:r>
          </a:p>
          <a:p>
            <a:pPr marL="0" indent="0" algn="l">
              <a:lnSpc>
                <a:spcPct val="107000"/>
              </a:lnSpc>
              <a:spcAft>
                <a:spcPts val="800"/>
              </a:spcAft>
            </a:pPr>
            <a:r>
              <a:rPr sz="1400">
                <a:solidFill>
                  <a:schemeClr val="tx1"/>
                </a:solidFill>
                <a:latin typeface="Times New Roman"/>
                <a:ea typeface="Times New Roman"/>
                <a:cs typeface="Times New Roman"/>
              </a:rPr>
              <a:t>- не допускается выдавать молоко и продукты за одну или несколько смен вперед, а также за прошедшие (п. 7 Норм и условий);</a:t>
            </a:r>
          </a:p>
          <a:p>
            <a:pPr marL="0" indent="0" algn="l">
              <a:lnSpc>
                <a:spcPct val="107000"/>
              </a:lnSpc>
              <a:spcAft>
                <a:spcPts val="800"/>
              </a:spcAft>
            </a:pPr>
            <a:r>
              <a:rPr sz="1400">
                <a:solidFill>
                  <a:schemeClr val="tx1"/>
                </a:solidFill>
                <a:latin typeface="Times New Roman"/>
                <a:ea typeface="Times New Roman"/>
                <a:cs typeface="Times New Roman"/>
              </a:rPr>
              <a:t>- из наименований равноценных пищевых продуктов, которые могут выдаваться работникам вместо молока были исключены творог и сыр:</a:t>
            </a:r>
          </a:p>
          <a:p>
            <a:pPr marL="0" indent="0" algn="l">
              <a:lnSpc>
                <a:spcPct val="107000"/>
              </a:lnSpc>
              <a:spcAft>
                <a:spcPts val="800"/>
              </a:spcAft>
            </a:pPr>
            <a:r>
              <a:rPr sz="1400">
                <a:solidFill>
                  <a:schemeClr val="tx1"/>
                </a:solidFill>
                <a:latin typeface="Times New Roman"/>
                <a:ea typeface="Times New Roman"/>
                <a:cs typeface="Times New Roman"/>
              </a:rPr>
              <a:t>- молоко можно заменить равноценными пищевыми продуктами по письменным заявлениям сотрудников (п. 8 Норм и условий);</a:t>
            </a:r>
          </a:p>
        </p:txBody>
      </p:sp>
      <p:sp>
        <p:nvSpPr>
          <p:cNvPr id="202" name="Shape 202"/>
          <p:cNvSpPr/>
          <p:nvPr/>
        </p:nvSpPr>
        <p:spPr>
          <a:xfrm>
            <a:off x="5284380" y="2565305"/>
            <a:ext cx="3572541" cy="1262416"/>
          </a:xfrm>
          <a:prstGeom prst="rect">
            <a:avLst/>
          </a:prstGeom>
          <a:solidFill>
            <a:schemeClr val="tx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l">
              <a:lnSpc>
                <a:spcPct val="107000"/>
              </a:lnSpc>
              <a:spcAft>
                <a:spcPts val="800"/>
              </a:spcAft>
            </a:pPr>
            <a:r>
              <a:rPr sz="1400">
                <a:solidFill>
                  <a:schemeClr val="tx1"/>
                </a:solidFill>
                <a:latin typeface="Times New Roman"/>
                <a:ea typeface="Times New Roman"/>
                <a:cs typeface="Times New Roman"/>
              </a:rPr>
              <a:t>- заменить молоко на пищевые продукты лечебно-профилактического питания можно, только если эти продукты прошли государственную регистрацию (п. 9 Норм и условий).</a:t>
            </a:r>
          </a:p>
        </p:txBody>
      </p:sp>
      <p:pic>
        <p:nvPicPr>
          <p:cNvPr id="8" name="Рисунок 7">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GroupShape 203"/>
        <p:cNvGrpSpPr/>
        <p:nvPr/>
      </p:nvGrpSpPr>
      <p:grpSpPr>
        <a:xfrm>
          <a:off x="0" y="0"/>
          <a:ext cx="0" cy="0"/>
          <a:chOff x="0" y="0"/>
          <a:chExt cx="0" cy="0"/>
        </a:xfrm>
      </p:grpSpPr>
      <p:sp>
        <p:nvSpPr>
          <p:cNvPr id="204" name="Shape 204"/>
          <p:cNvSpPr txBox="1"/>
          <p:nvPr/>
        </p:nvSpPr>
        <p:spPr>
          <a:xfrm>
            <a:off x="267500" y="30647"/>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marL="0" indent="450215" algn="ctr">
              <a:lnSpc>
                <a:spcPct val="115000"/>
              </a:lnSpc>
              <a:spcAft>
                <a:spcPts val="1000"/>
              </a:spcAft>
            </a:pPr>
            <a:r>
              <a:rPr sz="1800" b="1">
                <a:latin typeface="Times New Roman"/>
                <a:ea typeface="Times New Roman"/>
                <a:cs typeface="Times New Roman"/>
              </a:rPr>
              <a:t>Назначение лечебно-профилактического питания</a:t>
            </a:r>
            <a:endParaRPr sz="1800">
              <a:latin typeface="Calibri"/>
              <a:ea typeface="Calibri"/>
              <a:cs typeface="Calibri"/>
            </a:endParaRPr>
          </a:p>
        </p:txBody>
      </p:sp>
      <p:sp>
        <p:nvSpPr>
          <p:cNvPr id="205" name="Shape 205"/>
          <p:cNvSpPr/>
          <p:nvPr/>
        </p:nvSpPr>
        <p:spPr>
          <a:xfrm>
            <a:off x="8616414" y="463148"/>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206" name="Shape 206"/>
          <p:cNvSpPr txBox="1"/>
          <p:nvPr/>
        </p:nvSpPr>
        <p:spPr>
          <a:xfrm>
            <a:off x="8535001" y="501323"/>
            <a:ext cx="480568"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8</a:t>
            </a:r>
          </a:p>
        </p:txBody>
      </p:sp>
      <p:sp>
        <p:nvSpPr>
          <p:cNvPr id="207" name="Shape 207"/>
          <p:cNvSpPr/>
          <p:nvPr/>
        </p:nvSpPr>
        <p:spPr>
          <a:xfrm>
            <a:off x="348913" y="1916084"/>
            <a:ext cx="5211916" cy="369916"/>
          </a:xfrm>
          <a:prstGeom prst="roundRect">
            <a:avLst/>
          </a:prstGeom>
          <a:solidFill>
            <a:schemeClr val="accent1">
              <a:lumMod val="40000"/>
              <a:lumOff val="60000"/>
            </a:schemeClr>
          </a:solidFill>
          <a:ln>
            <a:noFill/>
          </a:ln>
        </p:spPr>
        <p:txBody>
          <a:bodyPr lIns="91440" tIns="45720" rIns="91440" bIns="45720" anchor="ctr"/>
          <a:lstStyle/>
          <a:p>
            <a:pPr marL="0" indent="0" algn="ctr"/>
            <a:r>
              <a:rPr sz="1800">
                <a:solidFill>
                  <a:schemeClr val="tx1"/>
                </a:solidFill>
                <a:latin typeface="Times New Roman"/>
                <a:ea typeface="Times New Roman"/>
                <a:cs typeface="Times New Roman"/>
              </a:rPr>
              <a:t>Рационы лечебно-профилактического питания </a:t>
            </a:r>
            <a:endParaRPr sz="1800" b="0" i="0" u="none" strike="noStrike" cap="none" spc="0" baseline="0">
              <a:solidFill>
                <a:srgbClr val="000000"/>
              </a:solidFill>
              <a:latin typeface="Times New Roman"/>
              <a:ea typeface="Times New Roman"/>
              <a:cs typeface="Times New Roman"/>
            </a:endParaRPr>
          </a:p>
        </p:txBody>
      </p:sp>
      <p:sp>
        <p:nvSpPr>
          <p:cNvPr id="208" name="Shape 208"/>
          <p:cNvSpPr/>
          <p:nvPr/>
        </p:nvSpPr>
        <p:spPr>
          <a:xfrm>
            <a:off x="348913" y="2413392"/>
            <a:ext cx="5211916" cy="478851"/>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1 – работа с радиоактивными веществами</a:t>
            </a:r>
          </a:p>
        </p:txBody>
      </p:sp>
      <p:sp>
        <p:nvSpPr>
          <p:cNvPr id="209" name="Shape 209"/>
          <p:cNvSpPr/>
          <p:nvPr/>
        </p:nvSpPr>
        <p:spPr>
          <a:xfrm>
            <a:off x="267500" y="822151"/>
            <a:ext cx="8748068" cy="983143"/>
          </a:xfrm>
          <a:prstGeom prst="snip2SameRect">
            <a:avLst/>
          </a:prstGeom>
          <a:solidFill>
            <a:schemeClr val="accent2">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400">
                <a:solidFill>
                  <a:schemeClr val="tx1"/>
                </a:solidFill>
                <a:latin typeface="Times New Roman"/>
                <a:ea typeface="Times New Roman"/>
                <a:cs typeface="Times New Roman"/>
              </a:rPr>
              <a:t>Приказ Минтруда России от 16.05.2022 № 298н «Об утверждении перечня отдельных видов работ, при выполнении которых работникам предоставляется бесплатно по установленным нормам лечебно-профилактическое питание, норм бесплатной выдачи витаминных препаратов, а также норм и условий бесплатной выдачи лечебно-профилактического питания»</a:t>
            </a:r>
            <a:endParaRPr sz="1200">
              <a:solidFill>
                <a:schemeClr val="tx1"/>
              </a:solidFill>
              <a:latin typeface="Times New Roman"/>
              <a:ea typeface="Times New Roman"/>
              <a:cs typeface="Times New Roman"/>
            </a:endParaRPr>
          </a:p>
        </p:txBody>
      </p:sp>
      <p:sp>
        <p:nvSpPr>
          <p:cNvPr id="210" name="Shape 210"/>
          <p:cNvSpPr/>
          <p:nvPr/>
        </p:nvSpPr>
        <p:spPr>
          <a:xfrm>
            <a:off x="348910" y="4140827"/>
            <a:ext cx="5211916" cy="301659"/>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3 – производство свинца и олова</a:t>
            </a:r>
          </a:p>
        </p:txBody>
      </p:sp>
      <p:sp>
        <p:nvSpPr>
          <p:cNvPr id="211" name="Shape 211"/>
          <p:cNvSpPr/>
          <p:nvPr/>
        </p:nvSpPr>
        <p:spPr>
          <a:xfrm>
            <a:off x="348910" y="4565347"/>
            <a:ext cx="5211916" cy="517040"/>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4 – бензол, мышьяк, ртуть, фосфор и их соединения</a:t>
            </a:r>
          </a:p>
        </p:txBody>
      </p:sp>
      <p:sp>
        <p:nvSpPr>
          <p:cNvPr id="212" name="Shape 212"/>
          <p:cNvSpPr/>
          <p:nvPr/>
        </p:nvSpPr>
        <p:spPr>
          <a:xfrm>
            <a:off x="348911" y="3697868"/>
            <a:ext cx="5211916" cy="301661"/>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2а – производство хрома</a:t>
            </a:r>
          </a:p>
        </p:txBody>
      </p:sp>
      <p:sp>
        <p:nvSpPr>
          <p:cNvPr id="213" name="Shape 213"/>
          <p:cNvSpPr/>
          <p:nvPr/>
        </p:nvSpPr>
        <p:spPr>
          <a:xfrm>
            <a:off x="348913" y="2998372"/>
            <a:ext cx="5211916" cy="576786"/>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2 – производство серной и азотной кислот, щелочных металлов, соединений хлора и фтора</a:t>
            </a:r>
          </a:p>
        </p:txBody>
      </p:sp>
      <p:sp>
        <p:nvSpPr>
          <p:cNvPr id="214" name="Shape 214"/>
          <p:cNvSpPr/>
          <p:nvPr/>
        </p:nvSpPr>
        <p:spPr>
          <a:xfrm>
            <a:off x="348911" y="5186842"/>
            <a:ext cx="5211916" cy="312589"/>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4а – соединения фосфора</a:t>
            </a:r>
          </a:p>
        </p:txBody>
      </p:sp>
      <p:sp>
        <p:nvSpPr>
          <p:cNvPr id="215" name="Shape 215"/>
          <p:cNvSpPr/>
          <p:nvPr/>
        </p:nvSpPr>
        <p:spPr>
          <a:xfrm>
            <a:off x="348913" y="5624331"/>
            <a:ext cx="5211913" cy="312591"/>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4б – анилин, нитробензол и др.</a:t>
            </a:r>
          </a:p>
        </p:txBody>
      </p:sp>
      <p:sp>
        <p:nvSpPr>
          <p:cNvPr id="216" name="Shape 216"/>
          <p:cNvSpPr/>
          <p:nvPr/>
        </p:nvSpPr>
        <p:spPr>
          <a:xfrm>
            <a:off x="348912" y="6035849"/>
            <a:ext cx="5211913" cy="648480"/>
          </a:xfrm>
          <a:prstGeom prst="roundRect">
            <a:avLst/>
          </a:prstGeom>
          <a:solidFill>
            <a:schemeClr val="accent1">
              <a:lumMod val="40000"/>
              <a:lumOff val="60000"/>
            </a:schemeClr>
          </a:solidFill>
          <a:ln>
            <a:noFill/>
          </a:ln>
        </p:spPr>
        <p:txBody>
          <a:bodyPr lIns="91440" tIns="45720" rIns="91440" bIns="45720" anchor="ctr"/>
          <a:lstStyle/>
          <a:p>
            <a:pPr marL="0" indent="0" algn="ctr"/>
            <a:r>
              <a:rPr sz="1700" b="0" i="0" u="none" strike="noStrike" cap="none" spc="0" baseline="0">
                <a:solidFill>
                  <a:srgbClr val="000000"/>
                </a:solidFill>
                <a:latin typeface="Times New Roman"/>
                <a:ea typeface="Times New Roman"/>
                <a:cs typeface="Times New Roman"/>
              </a:rPr>
              <a:t>Рацион № 5 – сероуглерод, перманганат калия, соли бария, диоксид марганца, этилен-гликоль и др.</a:t>
            </a:r>
          </a:p>
        </p:txBody>
      </p:sp>
      <p:sp>
        <p:nvSpPr>
          <p:cNvPr id="217" name="Shape 217"/>
          <p:cNvSpPr/>
          <p:nvPr/>
        </p:nvSpPr>
        <p:spPr>
          <a:xfrm>
            <a:off x="5740740" y="1924385"/>
            <a:ext cx="3274827" cy="2640961"/>
          </a:xfrm>
          <a:prstGeom prst="roundRect">
            <a:avLst/>
          </a:prstGeom>
          <a:solidFill>
            <a:schemeClr val="accent1">
              <a:lumMod val="40000"/>
              <a:lumOff val="60000"/>
            </a:schemeClr>
          </a:solidFill>
          <a:ln>
            <a:noFill/>
          </a:ln>
        </p:spPr>
        <p:txBody>
          <a:bodyPr lIns="91440" tIns="45720" rIns="91440" bIns="45720" anchor="ctr"/>
          <a:lstStyle/>
          <a:p>
            <a:pPr marL="0" indent="0" algn="ctr"/>
            <a:r>
              <a:rPr sz="1400" b="0" i="0" u="none" strike="noStrike" cap="none" spc="0" baseline="0">
                <a:solidFill>
                  <a:srgbClr val="000000"/>
                </a:solidFill>
                <a:latin typeface="Times New Roman"/>
                <a:ea typeface="Times New Roman"/>
                <a:cs typeface="Times New Roman"/>
              </a:rPr>
              <a:t>Порядок возмещения </a:t>
            </a:r>
            <a:r>
              <a:rPr sz="1400">
                <a:solidFill>
                  <a:schemeClr val="tx1"/>
                </a:solidFill>
                <a:latin typeface="Times New Roman"/>
                <a:ea typeface="Times New Roman"/>
                <a:cs typeface="Times New Roman"/>
              </a:rPr>
              <a:t>стоимость ЛПП</a:t>
            </a:r>
          </a:p>
          <a:p>
            <a:pPr marL="0" indent="0" algn="just"/>
            <a:r>
              <a:rPr sz="1200" b="0" i="0" u="none" strike="noStrike" cap="none" spc="0" baseline="0">
                <a:solidFill>
                  <a:srgbClr val="000000"/>
                </a:solidFill>
                <a:latin typeface="Times New Roman"/>
                <a:ea typeface="Times New Roman"/>
                <a:cs typeface="Times New Roman"/>
              </a:rPr>
              <a:t>– определите количество дней, когда работнику не выдавали ЛПП;</a:t>
            </a:r>
          </a:p>
          <a:p>
            <a:pPr marL="0" indent="0" algn="just"/>
            <a:r>
              <a:rPr sz="1200" b="0" i="0" u="none" strike="noStrike" cap="none" spc="0" baseline="0">
                <a:solidFill>
                  <a:srgbClr val="000000"/>
                </a:solidFill>
                <a:latin typeface="Times New Roman"/>
                <a:ea typeface="Times New Roman"/>
                <a:cs typeface="Times New Roman"/>
              </a:rPr>
              <a:t>– установить составы рационов ЛПП работников;</a:t>
            </a:r>
          </a:p>
          <a:p>
            <a:pPr marL="0" indent="0" algn="just"/>
            <a:r>
              <a:rPr sz="1200" b="0" i="0" u="none" strike="noStrike" cap="none" spc="0" baseline="0">
                <a:solidFill>
                  <a:srgbClr val="000000"/>
                </a:solidFill>
                <a:latin typeface="Times New Roman"/>
                <a:ea typeface="Times New Roman"/>
                <a:cs typeface="Times New Roman"/>
              </a:rPr>
              <a:t>– установите стоимость продуктов из рационов по ценам в розничной торговой сети на дату, когда выявили нарушение;</a:t>
            </a:r>
          </a:p>
          <a:p>
            <a:pPr marL="0" indent="0" algn="just"/>
            <a:r>
              <a:rPr sz="1200" b="0" i="0" u="none" strike="noStrike" cap="none" spc="0" baseline="0">
                <a:solidFill>
                  <a:srgbClr val="000000"/>
                </a:solidFill>
                <a:latin typeface="Times New Roman"/>
                <a:ea typeface="Times New Roman"/>
                <a:cs typeface="Times New Roman"/>
              </a:rPr>
              <a:t>– умножьте стоимость рациона на количество дней, когда его не выдавали.</a:t>
            </a:r>
          </a:p>
          <a:p>
            <a:pPr marL="0" indent="0" algn="just"/>
            <a:r>
              <a:rPr sz="1200" b="0" i="0" u="none" strike="noStrike" cap="none" spc="0" baseline="0">
                <a:solidFill>
                  <a:srgbClr val="000000"/>
                </a:solidFill>
                <a:latin typeface="Times New Roman"/>
                <a:ea typeface="Times New Roman"/>
                <a:cs typeface="Times New Roman"/>
              </a:rPr>
              <a:t>– полученную сумму выплатить работнику.</a:t>
            </a:r>
          </a:p>
          <a:p>
            <a:pPr marL="0" indent="0" algn="ctr"/>
            <a:endParaRPr sz="1400" b="0" i="0" u="none" strike="noStrike" cap="none" spc="0" baseline="0">
              <a:solidFill>
                <a:srgbClr val="000000"/>
              </a:solidFill>
              <a:latin typeface="Times New Roman"/>
              <a:ea typeface="Times New Roman"/>
              <a:cs typeface="Times New Roman"/>
            </a:endParaRPr>
          </a:p>
        </p:txBody>
      </p:sp>
      <p:pic>
        <p:nvPicPr>
          <p:cNvPr id="16" name="Рисунок 15">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GroupShape 218"/>
        <p:cNvGrpSpPr/>
        <p:nvPr/>
      </p:nvGrpSpPr>
      <p:grpSpPr>
        <a:xfrm>
          <a:off x="0" y="0"/>
          <a:ext cx="0" cy="0"/>
          <a:chOff x="0" y="0"/>
          <a:chExt cx="0" cy="0"/>
        </a:xfrm>
      </p:grpSpPr>
      <p:sp>
        <p:nvSpPr>
          <p:cNvPr id="219" name="Shape 219"/>
          <p:cNvSpPr txBox="1"/>
          <p:nvPr/>
        </p:nvSpPr>
        <p:spPr>
          <a:xfrm>
            <a:off x="267500" y="161203"/>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marL="0" indent="450215" algn="ctr">
              <a:lnSpc>
                <a:spcPct val="115000"/>
              </a:lnSpc>
              <a:spcAft>
                <a:spcPts val="1000"/>
              </a:spcAft>
            </a:pPr>
            <a:r>
              <a:rPr sz="1800" b="1">
                <a:latin typeface="Times New Roman"/>
                <a:ea typeface="Times New Roman"/>
                <a:cs typeface="Times New Roman"/>
              </a:rPr>
              <a:t>Право на досрочное назначение страховой пенсии  </a:t>
            </a:r>
            <a:endParaRPr sz="1800">
              <a:latin typeface="Calibri"/>
              <a:ea typeface="Calibri"/>
              <a:cs typeface="Calibri"/>
            </a:endParaRPr>
          </a:p>
        </p:txBody>
      </p:sp>
      <p:sp>
        <p:nvSpPr>
          <p:cNvPr id="220" name="Shape 220"/>
          <p:cNvSpPr/>
          <p:nvPr/>
        </p:nvSpPr>
        <p:spPr>
          <a:xfrm>
            <a:off x="8616414" y="463148"/>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221" name="Shape 221"/>
          <p:cNvSpPr txBox="1"/>
          <p:nvPr/>
        </p:nvSpPr>
        <p:spPr>
          <a:xfrm>
            <a:off x="8616415" y="501323"/>
            <a:ext cx="480568"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9</a:t>
            </a:r>
          </a:p>
        </p:txBody>
      </p:sp>
      <p:sp>
        <p:nvSpPr>
          <p:cNvPr id="222" name="Shape 222"/>
          <p:cNvSpPr/>
          <p:nvPr/>
        </p:nvSpPr>
        <p:spPr>
          <a:xfrm>
            <a:off x="5209953" y="935036"/>
            <a:ext cx="3646745" cy="822717"/>
          </a:xfrm>
          <a:prstGeom prst="roundRect">
            <a:avLst/>
          </a:prstGeom>
          <a:solidFill>
            <a:schemeClr val="accent2">
              <a:lumMod val="75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600">
                <a:solidFill>
                  <a:schemeClr val="tx1"/>
                </a:solidFill>
                <a:latin typeface="Times New Roman"/>
                <a:ea typeface="Times New Roman"/>
                <a:cs typeface="Times New Roman"/>
              </a:rPr>
              <a:t>Льготное пенсионное обеспечение для отдельных категорий должностей и профессий</a:t>
            </a:r>
          </a:p>
        </p:txBody>
      </p:sp>
      <p:sp>
        <p:nvSpPr>
          <p:cNvPr id="223" name="Shape 223"/>
          <p:cNvSpPr/>
          <p:nvPr/>
        </p:nvSpPr>
        <p:spPr>
          <a:xfrm>
            <a:off x="267501" y="1822133"/>
            <a:ext cx="4304500" cy="974229"/>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lnSpc>
                <a:spcPct val="107000"/>
              </a:lnSpc>
              <a:spcAft>
                <a:spcPts val="800"/>
              </a:spcAft>
            </a:pPr>
            <a:r>
              <a:rPr sz="1200">
                <a:solidFill>
                  <a:schemeClr val="tx1"/>
                </a:solidFill>
                <a:latin typeface="Times New Roman"/>
                <a:ea typeface="Times New Roman"/>
                <a:cs typeface="Times New Roman"/>
              </a:rPr>
              <a:t>Постановление Кабинета Министров СССР от 26.01.91 № 10 </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16.07.2014 № 665 </a:t>
            </a:r>
          </a:p>
        </p:txBody>
      </p:sp>
      <p:sp>
        <p:nvSpPr>
          <p:cNvPr id="224" name="Shape 224"/>
          <p:cNvSpPr/>
          <p:nvPr/>
        </p:nvSpPr>
        <p:spPr>
          <a:xfrm>
            <a:off x="578495" y="935036"/>
            <a:ext cx="3767469" cy="822717"/>
          </a:xfrm>
          <a:prstGeom prst="roundRect">
            <a:avLst/>
          </a:prstGeom>
          <a:solidFill>
            <a:schemeClr val="accent2">
              <a:lumMod val="75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600">
                <a:solidFill>
                  <a:schemeClr val="tx1"/>
                </a:solidFill>
                <a:latin typeface="Times New Roman"/>
                <a:ea typeface="Times New Roman"/>
                <a:cs typeface="Times New Roman"/>
              </a:rPr>
              <a:t>Льготное пенсионное обеспечение о результатам СОУТ</a:t>
            </a:r>
          </a:p>
        </p:txBody>
      </p:sp>
      <p:sp>
        <p:nvSpPr>
          <p:cNvPr id="225" name="Shape 225"/>
          <p:cNvSpPr/>
          <p:nvPr/>
        </p:nvSpPr>
        <p:spPr>
          <a:xfrm>
            <a:off x="4641534" y="1822133"/>
            <a:ext cx="4443568" cy="2888089"/>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24.04.1992 № 272;</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24.04.1992 № 273;</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03.02.1994 № 85;</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01.03.1992 № 130;</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07.07.1992 № 467;</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01.10.2001 № 702;</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Правительства РФ от 18.06.2002 № 437;</a:t>
            </a:r>
          </a:p>
          <a:p>
            <a:pPr marL="0" indent="0" algn="just">
              <a:lnSpc>
                <a:spcPct val="107000"/>
              </a:lnSpc>
              <a:spcAft>
                <a:spcPts val="800"/>
              </a:spcAft>
            </a:pPr>
            <a:r>
              <a:rPr sz="1200">
                <a:solidFill>
                  <a:schemeClr val="tx1"/>
                </a:solidFill>
                <a:latin typeface="Times New Roman"/>
                <a:ea typeface="Times New Roman"/>
                <a:cs typeface="Times New Roman"/>
              </a:rPr>
              <a:t>Постановление совета Министров РСФСР от 28.08.1991 № 447.</a:t>
            </a:r>
          </a:p>
        </p:txBody>
      </p:sp>
      <p:sp>
        <p:nvSpPr>
          <p:cNvPr id="226" name="Shape 226"/>
          <p:cNvSpPr/>
          <p:nvPr/>
        </p:nvSpPr>
        <p:spPr>
          <a:xfrm>
            <a:off x="267500" y="2992981"/>
            <a:ext cx="4304500" cy="3703816"/>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lnSpc>
                <a:spcPct val="107000"/>
              </a:lnSpc>
              <a:spcAft>
                <a:spcPts val="800"/>
              </a:spcAft>
            </a:pPr>
            <a:r>
              <a:rPr sz="1300" dirty="0" err="1">
                <a:solidFill>
                  <a:schemeClr val="tx1"/>
                </a:solidFill>
                <a:latin typeface="Times New Roman"/>
                <a:ea typeface="Times New Roman"/>
                <a:cs typeface="Times New Roman"/>
              </a:rPr>
              <a:t>Требования</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на</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досрочное</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назначение</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страховой</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пенсии</a:t>
            </a:r>
            <a:r>
              <a:rPr sz="1300" dirty="0">
                <a:solidFill>
                  <a:schemeClr val="tx1"/>
                </a:solidFill>
                <a:latin typeface="Times New Roman"/>
                <a:ea typeface="Times New Roman"/>
                <a:cs typeface="Times New Roman"/>
              </a:rPr>
              <a:t>:</a:t>
            </a:r>
          </a:p>
          <a:p>
            <a:pPr marL="0" indent="0" algn="just">
              <a:lnSpc>
                <a:spcPct val="107000"/>
              </a:lnSpc>
              <a:spcAft>
                <a:spcPts val="800"/>
              </a:spcAft>
              <a:tabLst>
                <a:tab pos="265113" algn="l"/>
              </a:tabLst>
            </a:pPr>
            <a:r>
              <a:rPr sz="1300" dirty="0">
                <a:solidFill>
                  <a:schemeClr val="tx1"/>
                </a:solidFill>
                <a:latin typeface="Times New Roman"/>
                <a:ea typeface="Times New Roman"/>
                <a:cs typeface="Times New Roman"/>
              </a:rPr>
              <a:t>1.	</a:t>
            </a:r>
            <a:r>
              <a:rPr sz="1300" dirty="0" err="1">
                <a:solidFill>
                  <a:schemeClr val="tx1"/>
                </a:solidFill>
                <a:latin typeface="Times New Roman"/>
                <a:ea typeface="Times New Roman"/>
                <a:cs typeface="Times New Roman"/>
              </a:rPr>
              <a:t>Работодатель</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обязан</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обеспечить</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наименование</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должности</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работника</a:t>
            </a:r>
            <a:r>
              <a:rPr sz="1300" dirty="0">
                <a:solidFill>
                  <a:schemeClr val="tx1"/>
                </a:solidFill>
                <a:latin typeface="Times New Roman"/>
                <a:ea typeface="Times New Roman"/>
                <a:cs typeface="Times New Roman"/>
              </a:rPr>
              <a:t> в </a:t>
            </a:r>
            <a:r>
              <a:rPr sz="1300" dirty="0" err="1">
                <a:solidFill>
                  <a:schemeClr val="tx1"/>
                </a:solidFill>
                <a:latin typeface="Times New Roman"/>
                <a:ea typeface="Times New Roman"/>
                <a:cs typeface="Times New Roman"/>
              </a:rPr>
              <a:t>полном</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соответствии</a:t>
            </a:r>
            <a:r>
              <a:rPr sz="1300" dirty="0">
                <a:solidFill>
                  <a:schemeClr val="tx1"/>
                </a:solidFill>
                <a:latin typeface="Times New Roman"/>
                <a:ea typeface="Times New Roman"/>
                <a:cs typeface="Times New Roman"/>
              </a:rPr>
              <a:t> с </a:t>
            </a:r>
            <a:r>
              <a:rPr sz="1300" dirty="0" err="1">
                <a:solidFill>
                  <a:schemeClr val="tx1"/>
                </a:solidFill>
                <a:latin typeface="Times New Roman"/>
                <a:ea typeface="Times New Roman"/>
                <a:cs typeface="Times New Roman"/>
              </a:rPr>
              <a:t>существующими</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списками</a:t>
            </a:r>
            <a:r>
              <a:rPr sz="1300" dirty="0">
                <a:solidFill>
                  <a:schemeClr val="tx1"/>
                </a:solidFill>
                <a:latin typeface="Times New Roman"/>
                <a:ea typeface="Times New Roman"/>
                <a:cs typeface="Times New Roman"/>
              </a:rPr>
              <a:t>. </a:t>
            </a:r>
          </a:p>
          <a:p>
            <a:pPr marL="0" indent="0" algn="just">
              <a:lnSpc>
                <a:spcPct val="107000"/>
              </a:lnSpc>
              <a:spcAft>
                <a:spcPts val="800"/>
              </a:spcAft>
              <a:tabLst>
                <a:tab pos="265113" algn="l"/>
              </a:tabLst>
            </a:pPr>
            <a:r>
              <a:rPr sz="1300" dirty="0">
                <a:solidFill>
                  <a:schemeClr val="tx1"/>
                </a:solidFill>
                <a:latin typeface="Times New Roman"/>
                <a:ea typeface="Times New Roman"/>
                <a:cs typeface="Times New Roman"/>
              </a:rPr>
              <a:t>2.	</a:t>
            </a:r>
            <a:r>
              <a:rPr sz="1300" dirty="0" err="1">
                <a:solidFill>
                  <a:schemeClr val="tx1"/>
                </a:solidFill>
                <a:latin typeface="Times New Roman"/>
                <a:ea typeface="Times New Roman"/>
                <a:cs typeface="Times New Roman"/>
              </a:rPr>
              <a:t>Работник</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должен</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выполнять</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работу</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дающую</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ему</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право</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на</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досрочную</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пенсию</a:t>
            </a:r>
            <a:r>
              <a:rPr sz="1300" dirty="0">
                <a:solidFill>
                  <a:schemeClr val="tx1"/>
                </a:solidFill>
                <a:latin typeface="Times New Roman"/>
                <a:ea typeface="Times New Roman"/>
                <a:cs typeface="Times New Roman"/>
              </a:rPr>
              <a:t> в </a:t>
            </a:r>
            <a:r>
              <a:rPr sz="1300" dirty="0" err="1">
                <a:solidFill>
                  <a:schemeClr val="tx1"/>
                </a:solidFill>
                <a:latin typeface="Times New Roman"/>
                <a:ea typeface="Times New Roman"/>
                <a:cs typeface="Times New Roman"/>
              </a:rPr>
              <a:t>течение</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полного</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рабочего</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дня</a:t>
            </a:r>
            <a:r>
              <a:rPr sz="1300" dirty="0">
                <a:solidFill>
                  <a:schemeClr val="tx1"/>
                </a:solidFill>
                <a:latin typeface="Times New Roman"/>
                <a:ea typeface="Times New Roman"/>
                <a:cs typeface="Times New Roman"/>
              </a:rPr>
              <a:t>. </a:t>
            </a:r>
          </a:p>
          <a:p>
            <a:pPr marL="0" indent="0" algn="just">
              <a:lnSpc>
                <a:spcPct val="107000"/>
              </a:lnSpc>
              <a:spcAft>
                <a:spcPts val="800"/>
              </a:spcAft>
              <a:tabLst>
                <a:tab pos="265113" algn="l"/>
              </a:tabLst>
            </a:pPr>
            <a:r>
              <a:rPr sz="1300" dirty="0">
                <a:solidFill>
                  <a:schemeClr val="tx1"/>
                </a:solidFill>
                <a:latin typeface="Times New Roman"/>
                <a:ea typeface="Times New Roman"/>
                <a:cs typeface="Times New Roman"/>
              </a:rPr>
              <a:t>3.	</a:t>
            </a:r>
            <a:r>
              <a:rPr sz="1300" dirty="0" err="1">
                <a:solidFill>
                  <a:schemeClr val="tx1"/>
                </a:solidFill>
                <a:latin typeface="Times New Roman"/>
                <a:ea typeface="Times New Roman"/>
                <a:cs typeface="Times New Roman"/>
              </a:rPr>
              <a:t>Работодатель</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обязан</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начислять</a:t>
            </a:r>
            <a:r>
              <a:rPr sz="1300" dirty="0">
                <a:solidFill>
                  <a:schemeClr val="tx1"/>
                </a:solidFill>
                <a:latin typeface="Times New Roman"/>
                <a:ea typeface="Times New Roman"/>
                <a:cs typeface="Times New Roman"/>
              </a:rPr>
              <a:t> и </a:t>
            </a:r>
            <a:r>
              <a:rPr sz="1300" dirty="0" err="1">
                <a:solidFill>
                  <a:schemeClr val="tx1"/>
                </a:solidFill>
                <a:latin typeface="Times New Roman"/>
                <a:ea typeface="Times New Roman"/>
                <a:cs typeface="Times New Roman"/>
              </a:rPr>
              <a:t>уплачивать</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страховые</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взносы</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по</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соответствующим</a:t>
            </a:r>
            <a:r>
              <a:rPr sz="1300" dirty="0">
                <a:solidFill>
                  <a:schemeClr val="tx1"/>
                </a:solidFill>
                <a:latin typeface="Times New Roman"/>
                <a:ea typeface="Times New Roman"/>
                <a:cs typeface="Times New Roman"/>
              </a:rPr>
              <a:t> </a:t>
            </a:r>
            <a:r>
              <a:rPr sz="1300" dirty="0" err="1" smtClean="0">
                <a:solidFill>
                  <a:schemeClr val="tx1"/>
                </a:solidFill>
                <a:latin typeface="Times New Roman"/>
                <a:ea typeface="Times New Roman"/>
                <a:cs typeface="Times New Roman"/>
              </a:rPr>
              <a:t>тарифам</a:t>
            </a:r>
            <a:r>
              <a:rPr lang="ru-RU" sz="1300" dirty="0" smtClean="0">
                <a:solidFill>
                  <a:schemeClr val="tx1"/>
                </a:solidFill>
                <a:latin typeface="Times New Roman"/>
                <a:ea typeface="Times New Roman"/>
                <a:cs typeface="Times New Roman"/>
              </a:rPr>
              <a:t>.</a:t>
            </a:r>
            <a:endParaRPr sz="1300" dirty="0">
              <a:solidFill>
                <a:schemeClr val="tx1"/>
              </a:solidFill>
              <a:latin typeface="Times New Roman"/>
              <a:ea typeface="Times New Roman"/>
              <a:cs typeface="Times New Roman"/>
            </a:endParaRPr>
          </a:p>
          <a:p>
            <a:pPr marL="0" indent="0" algn="just">
              <a:lnSpc>
                <a:spcPct val="107000"/>
              </a:lnSpc>
              <a:spcAft>
                <a:spcPts val="800"/>
              </a:spcAft>
              <a:tabLst>
                <a:tab pos="265113" algn="l"/>
              </a:tabLst>
            </a:pPr>
            <a:r>
              <a:rPr sz="1300" dirty="0">
                <a:solidFill>
                  <a:schemeClr val="tx1"/>
                </a:solidFill>
                <a:latin typeface="Times New Roman"/>
                <a:ea typeface="Times New Roman"/>
                <a:cs typeface="Times New Roman"/>
              </a:rPr>
              <a:t>4.	</a:t>
            </a:r>
            <a:r>
              <a:rPr sz="1300" dirty="0" err="1">
                <a:solidFill>
                  <a:schemeClr val="tx1"/>
                </a:solidFill>
                <a:latin typeface="Times New Roman"/>
                <a:ea typeface="Times New Roman"/>
                <a:cs typeface="Times New Roman"/>
              </a:rPr>
              <a:t>По</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результатам</a:t>
            </a:r>
            <a:r>
              <a:rPr sz="1300" dirty="0">
                <a:solidFill>
                  <a:schemeClr val="tx1"/>
                </a:solidFill>
                <a:latin typeface="Times New Roman"/>
                <a:ea typeface="Times New Roman"/>
                <a:cs typeface="Times New Roman"/>
              </a:rPr>
              <a:t> СОУТ </a:t>
            </a:r>
            <a:r>
              <a:rPr sz="1300" dirty="0" err="1">
                <a:solidFill>
                  <a:schemeClr val="tx1"/>
                </a:solidFill>
                <a:latin typeface="Times New Roman"/>
                <a:ea typeface="Times New Roman"/>
                <a:cs typeface="Times New Roman"/>
              </a:rPr>
              <a:t>на</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рабочем</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месте</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работника</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должен</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быть</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установлен</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вредный</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или</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опасный</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класс</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условий</a:t>
            </a:r>
            <a:r>
              <a:rPr sz="1300" dirty="0">
                <a:solidFill>
                  <a:schemeClr val="tx1"/>
                </a:solidFill>
                <a:latin typeface="Times New Roman"/>
                <a:ea typeface="Times New Roman"/>
                <a:cs typeface="Times New Roman"/>
              </a:rPr>
              <a:t> </a:t>
            </a:r>
            <a:r>
              <a:rPr sz="1300" dirty="0" err="1">
                <a:solidFill>
                  <a:schemeClr val="tx1"/>
                </a:solidFill>
                <a:latin typeface="Times New Roman"/>
                <a:ea typeface="Times New Roman"/>
                <a:cs typeface="Times New Roman"/>
              </a:rPr>
              <a:t>труда</a:t>
            </a:r>
            <a:r>
              <a:rPr sz="1300" dirty="0" smtClean="0">
                <a:solidFill>
                  <a:schemeClr val="tx1"/>
                </a:solidFill>
                <a:latin typeface="Times New Roman"/>
                <a:ea typeface="Times New Roman"/>
                <a:cs typeface="Times New Roman"/>
              </a:rPr>
              <a:t>.</a:t>
            </a:r>
            <a:endParaRPr sz="1300" dirty="0">
              <a:solidFill>
                <a:schemeClr val="tx1"/>
              </a:solidFill>
              <a:latin typeface="Times New Roman"/>
              <a:ea typeface="Times New Roman"/>
              <a:cs typeface="Times New Roman"/>
            </a:endParaRPr>
          </a:p>
        </p:txBody>
      </p:sp>
      <p:pic>
        <p:nvPicPr>
          <p:cNvPr id="10" name="Рисунок 9">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GroupShape 227"/>
        <p:cNvGrpSpPr/>
        <p:nvPr/>
      </p:nvGrpSpPr>
      <p:grpSpPr>
        <a:xfrm>
          <a:off x="0" y="0"/>
          <a:ext cx="0" cy="0"/>
          <a:chOff x="0" y="0"/>
          <a:chExt cx="0" cy="0"/>
        </a:xfrm>
      </p:grpSpPr>
      <p:sp>
        <p:nvSpPr>
          <p:cNvPr id="228" name="Shape 228"/>
          <p:cNvSpPr txBox="1"/>
          <p:nvPr/>
        </p:nvSpPr>
        <p:spPr>
          <a:xfrm>
            <a:off x="267500" y="161203"/>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algn="ctr">
              <a:lnSpc>
                <a:spcPct val="115000"/>
              </a:lnSpc>
              <a:spcAft>
                <a:spcPts val="1000"/>
              </a:spcAft>
            </a:pPr>
            <a:r>
              <a:rPr sz="1800" b="1" dirty="0" err="1">
                <a:latin typeface="Times New Roman"/>
                <a:ea typeface="Times New Roman"/>
                <a:cs typeface="Times New Roman"/>
              </a:rPr>
              <a:t>Проведение</a:t>
            </a:r>
            <a:r>
              <a:rPr sz="1800" b="1" dirty="0">
                <a:latin typeface="Times New Roman"/>
                <a:ea typeface="Times New Roman"/>
                <a:cs typeface="Times New Roman"/>
              </a:rPr>
              <a:t> </a:t>
            </a:r>
            <a:r>
              <a:rPr sz="1800" b="1" dirty="0" err="1">
                <a:latin typeface="Times New Roman"/>
                <a:ea typeface="Times New Roman"/>
                <a:cs typeface="Times New Roman"/>
              </a:rPr>
              <a:t>медицинских</a:t>
            </a:r>
            <a:r>
              <a:rPr sz="1800" b="1" dirty="0">
                <a:latin typeface="Times New Roman"/>
                <a:ea typeface="Times New Roman"/>
                <a:cs typeface="Times New Roman"/>
              </a:rPr>
              <a:t> </a:t>
            </a:r>
            <a:r>
              <a:rPr sz="1800" b="1" dirty="0" err="1" smtClean="0">
                <a:latin typeface="Times New Roman"/>
                <a:ea typeface="Times New Roman"/>
                <a:cs typeface="Times New Roman"/>
              </a:rPr>
              <a:t>осмотров</a:t>
            </a:r>
            <a:endParaRPr sz="1800" dirty="0">
              <a:latin typeface="Calibri"/>
              <a:ea typeface="Calibri"/>
              <a:cs typeface="Calibri"/>
            </a:endParaRPr>
          </a:p>
        </p:txBody>
      </p:sp>
      <p:sp>
        <p:nvSpPr>
          <p:cNvPr id="229" name="Shape 229"/>
          <p:cNvSpPr/>
          <p:nvPr/>
        </p:nvSpPr>
        <p:spPr>
          <a:xfrm>
            <a:off x="8616414" y="463148"/>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230" name="Shape 230"/>
          <p:cNvSpPr txBox="1"/>
          <p:nvPr/>
        </p:nvSpPr>
        <p:spPr>
          <a:xfrm>
            <a:off x="8616415" y="501323"/>
            <a:ext cx="480568"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10</a:t>
            </a:r>
          </a:p>
        </p:txBody>
      </p:sp>
      <p:sp>
        <p:nvSpPr>
          <p:cNvPr id="231" name="Shape 231"/>
          <p:cNvSpPr/>
          <p:nvPr/>
        </p:nvSpPr>
        <p:spPr>
          <a:xfrm>
            <a:off x="1264909" y="1022121"/>
            <a:ext cx="7237694" cy="584942"/>
          </a:xfrm>
          <a:prstGeom prst="roundRect">
            <a:avLst/>
          </a:prstGeom>
          <a:solidFill>
            <a:schemeClr val="accent2">
              <a:lumMod val="75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600">
                <a:solidFill>
                  <a:schemeClr val="tx1"/>
                </a:solidFill>
                <a:latin typeface="Times New Roman"/>
                <a:ea typeface="Times New Roman"/>
                <a:cs typeface="Times New Roman"/>
              </a:rPr>
              <a:t>Предварительные и периодические медосмотры проводятся в целях профилактики развития профессиональных болезней и патологий</a:t>
            </a:r>
          </a:p>
        </p:txBody>
      </p:sp>
      <p:sp>
        <p:nvSpPr>
          <p:cNvPr id="232" name="Shape 232"/>
          <p:cNvSpPr/>
          <p:nvPr/>
        </p:nvSpPr>
        <p:spPr>
          <a:xfrm>
            <a:off x="600939" y="1968402"/>
            <a:ext cx="3971061" cy="1698450"/>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lnSpc>
                <a:spcPct val="115000"/>
              </a:lnSpc>
              <a:spcAft>
                <a:spcPts val="1000"/>
              </a:spcAft>
            </a:pPr>
            <a:r>
              <a:rPr sz="1600">
                <a:solidFill>
                  <a:schemeClr val="tx1"/>
                </a:solidFill>
                <a:latin typeface="Times New Roman"/>
                <a:ea typeface="Times New Roman"/>
                <a:cs typeface="Times New Roman"/>
              </a:rPr>
              <a:t>Специальной оценкой условий труда определяются вредные (опасные) производственные факторы, согласно которым работник обязан пройти обязательный медицинский осмотр.</a:t>
            </a:r>
            <a:endParaRPr sz="1600">
              <a:solidFill>
                <a:schemeClr val="tx1"/>
              </a:solidFill>
              <a:latin typeface="Calibri"/>
              <a:ea typeface="Calibri"/>
              <a:cs typeface="Calibri"/>
            </a:endParaRPr>
          </a:p>
        </p:txBody>
      </p:sp>
      <p:sp>
        <p:nvSpPr>
          <p:cNvPr id="233" name="Shape 233"/>
          <p:cNvSpPr/>
          <p:nvPr/>
        </p:nvSpPr>
        <p:spPr>
          <a:xfrm>
            <a:off x="4763386" y="1963087"/>
            <a:ext cx="4093312" cy="1698449"/>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600">
                <a:solidFill>
                  <a:schemeClr val="tx1"/>
                </a:solidFill>
                <a:latin typeface="Times New Roman"/>
                <a:ea typeface="Times New Roman"/>
                <a:cs typeface="Times New Roman"/>
              </a:rPr>
              <a:t>Проведение обязательных медицинских осмотров для отдельных категорий работников (ст. 220 ТК РФ; раздел VI Приложения к Порядку, утв. приказом Минздрава России от 28.01.2021 № 29н).</a:t>
            </a:r>
          </a:p>
        </p:txBody>
      </p:sp>
      <p:sp>
        <p:nvSpPr>
          <p:cNvPr id="234" name="Shape 234"/>
          <p:cNvSpPr/>
          <p:nvPr/>
        </p:nvSpPr>
        <p:spPr>
          <a:xfrm>
            <a:off x="491660" y="4040372"/>
            <a:ext cx="4093533" cy="2296633"/>
          </a:xfrm>
          <a:prstGeom prst="roundRect">
            <a:avLst/>
          </a:prstGeom>
          <a:solidFill>
            <a:schemeClr val="accent2">
              <a:lumMod val="20000"/>
              <a:lumOff val="8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Работники, занятых на работах во вредных (</a:t>
            </a:r>
            <a:r>
              <a:rPr sz="1600" b="0" i="0">
                <a:solidFill>
                  <a:schemeClr val="tx1"/>
                </a:solidFill>
                <a:latin typeface="Times New Roman"/>
                <a:ea typeface="Times New Roman"/>
                <a:cs typeface="Times New Roman"/>
              </a:rPr>
              <a:t>подкласс: 3.1, 3.2, 3.3, 3.4)</a:t>
            </a:r>
            <a:r>
              <a:rPr sz="1600">
                <a:solidFill>
                  <a:schemeClr val="tx1"/>
                </a:solidFill>
                <a:latin typeface="Times New Roman"/>
                <a:ea typeface="Times New Roman"/>
                <a:cs typeface="Times New Roman"/>
              </a:rPr>
              <a:t> и (или) опасных (</a:t>
            </a:r>
            <a:r>
              <a:rPr sz="1600" b="0" i="0">
                <a:solidFill>
                  <a:schemeClr val="tx1"/>
                </a:solidFill>
                <a:latin typeface="Times New Roman"/>
                <a:ea typeface="Times New Roman"/>
                <a:cs typeface="Times New Roman"/>
              </a:rPr>
              <a:t>4 класс)</a:t>
            </a:r>
            <a:r>
              <a:rPr sz="1600">
                <a:solidFill>
                  <a:schemeClr val="tx1"/>
                </a:solidFill>
                <a:latin typeface="Times New Roman"/>
                <a:ea typeface="Times New Roman"/>
                <a:cs typeface="Times New Roman"/>
              </a:rPr>
              <a:t> условиях труда; р</a:t>
            </a:r>
            <a:r>
              <a:rPr sz="1600" b="0" i="0">
                <a:solidFill>
                  <a:srgbClr val="000000"/>
                </a:solidFill>
                <a:latin typeface="Times New Roman"/>
                <a:ea typeface="Times New Roman"/>
                <a:cs typeface="Times New Roman"/>
              </a:rPr>
              <a:t>аботники, имеющие стойкие последствия несчастных случаев на производстве - один раз в пять лет проходят периодические осмотры в центрах профпатологии.</a:t>
            </a:r>
            <a:endParaRPr sz="1600">
              <a:solidFill>
                <a:srgbClr val="000000"/>
              </a:solidFill>
              <a:latin typeface="Times New Roman"/>
              <a:ea typeface="Times New Roman"/>
              <a:cs typeface="Times New Roman"/>
            </a:endParaRPr>
          </a:p>
          <a:p>
            <a:pPr marL="0" indent="0" algn="just"/>
            <a:endParaRPr sz="1600" b="0" i="0">
              <a:solidFill>
                <a:schemeClr val="tx1"/>
              </a:solidFill>
              <a:latin typeface="Times New Roman"/>
              <a:ea typeface="Times New Roman"/>
              <a:cs typeface="Times New Roman"/>
            </a:endParaRPr>
          </a:p>
        </p:txBody>
      </p:sp>
      <p:pic>
        <p:nvPicPr>
          <p:cNvPr id="9" name="Рисунок 8">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GroupShape 235"/>
        <p:cNvGrpSpPr/>
        <p:nvPr/>
      </p:nvGrpSpPr>
      <p:grpSpPr>
        <a:xfrm>
          <a:off x="0" y="0"/>
          <a:ext cx="0" cy="0"/>
          <a:chOff x="0" y="0"/>
          <a:chExt cx="0" cy="0"/>
        </a:xfrm>
      </p:grpSpPr>
      <p:sp>
        <p:nvSpPr>
          <p:cNvPr id="236" name="Shape 236"/>
          <p:cNvSpPr txBox="1"/>
          <p:nvPr/>
        </p:nvSpPr>
        <p:spPr>
          <a:xfrm>
            <a:off x="267500" y="161203"/>
            <a:ext cx="8748068" cy="390684"/>
          </a:xfrm>
          <a:prstGeom prst="rect">
            <a:avLst/>
          </a:prstGeom>
          <a:noFill/>
          <a:ln>
            <a:noFill/>
          </a:ln>
        </p:spPr>
        <p:txBody>
          <a:bodyPr wrap="square" lIns="91440" tIns="45720" rIns="91440" bIns="45720">
            <a:spAutoFit/>
          </a:bodyPr>
          <a:lstStyle>
            <a:defPPr/>
            <a:lvl1pPr marL="0" lvl="0" indent="0" algn="l">
              <a:buFont typeface="Arial"/>
              <a:buChar char="•"/>
              <a:defRPr sz="3200">
                <a:solidFill>
                  <a:schemeClr val="tx1"/>
                </a:solidFill>
                <a:latin typeface="Calibri"/>
                <a:ea typeface="Calibri"/>
                <a:cs typeface="Calibri"/>
              </a:defRPr>
            </a:lvl1pPr>
            <a:lvl2pPr marL="742950" lvl="1" indent="-285750" algn="l">
              <a:buFont typeface="Arial"/>
              <a:buChar char="–"/>
              <a:defRPr sz="2800">
                <a:solidFill>
                  <a:schemeClr val="tx1"/>
                </a:solidFill>
                <a:latin typeface="Calibri"/>
                <a:ea typeface="Calibri"/>
                <a:cs typeface="Calibri"/>
              </a:defRPr>
            </a:lvl2pPr>
            <a:lvl3pPr marL="1143000" lvl="2" indent="-228600" algn="l">
              <a:buFont typeface="Arial"/>
              <a:buChar char="•"/>
              <a:defRPr sz="2400">
                <a:solidFill>
                  <a:schemeClr val="tx1"/>
                </a:solidFill>
                <a:latin typeface="Calibri"/>
                <a:ea typeface="Calibri"/>
                <a:cs typeface="Calibri"/>
              </a:defRPr>
            </a:lvl3pPr>
            <a:lvl4pPr marL="1600200" lvl="3" indent="-228600" algn="l">
              <a:buFont typeface="Arial"/>
              <a:buChar char="–"/>
              <a:defRPr sz="2000">
                <a:solidFill>
                  <a:schemeClr val="tx1"/>
                </a:solidFill>
                <a:latin typeface="Calibri"/>
                <a:ea typeface="Calibri"/>
                <a:cs typeface="Calibri"/>
              </a:defRPr>
            </a:lvl4pPr>
            <a:lvl5pPr marL="2057400" lvl="4" indent="-228600" algn="l">
              <a:buFont typeface="Arial"/>
              <a:buChar char="»"/>
              <a:defRPr sz="2000">
                <a:solidFill>
                  <a:schemeClr val="tx1"/>
                </a:solidFill>
                <a:latin typeface="Calibri"/>
                <a:ea typeface="Calibri"/>
                <a:cs typeface="Calibri"/>
              </a:defRPr>
            </a:lvl5pPr>
            <a:lvl6pPr marL="2514600" lvl="5" indent="-228600" algn="l">
              <a:buFont typeface="Arial"/>
              <a:buChar char="»"/>
              <a:defRPr sz="2000">
                <a:solidFill>
                  <a:schemeClr val="tx1"/>
                </a:solidFill>
                <a:latin typeface="Calibri"/>
                <a:ea typeface="Calibri"/>
                <a:cs typeface="Calibri"/>
              </a:defRPr>
            </a:lvl6pPr>
            <a:lvl7pPr marL="2971800" lvl="6" indent="-228600" algn="l">
              <a:buFont typeface="Arial"/>
              <a:buChar char="»"/>
              <a:defRPr sz="2000">
                <a:solidFill>
                  <a:schemeClr val="tx1"/>
                </a:solidFill>
                <a:latin typeface="Calibri"/>
                <a:ea typeface="Calibri"/>
                <a:cs typeface="Calibri"/>
              </a:defRPr>
            </a:lvl7pPr>
            <a:lvl8pPr marL="3429000" lvl="7" indent="-228600" algn="l">
              <a:buFont typeface="Arial"/>
              <a:buChar char="»"/>
              <a:defRPr sz="2000">
                <a:solidFill>
                  <a:schemeClr val="tx1"/>
                </a:solidFill>
                <a:latin typeface="Calibri"/>
                <a:ea typeface="Calibri"/>
                <a:cs typeface="Calibri"/>
              </a:defRPr>
            </a:lvl8pPr>
            <a:lvl9pPr marL="3886200" lvl="8" indent="-228600" algn="l">
              <a:buFont typeface="Arial"/>
              <a:buChar char="»"/>
              <a:defRPr sz="2000">
                <a:solidFill>
                  <a:schemeClr val="tx1"/>
                </a:solidFill>
                <a:latin typeface="Calibri"/>
                <a:ea typeface="Calibri"/>
                <a:cs typeface="Calibri"/>
              </a:defRPr>
            </a:lvl9pPr>
          </a:lstStyle>
          <a:p>
            <a:pPr marL="0" indent="450215" algn="ctr">
              <a:lnSpc>
                <a:spcPct val="115000"/>
              </a:lnSpc>
              <a:spcAft>
                <a:spcPts val="1000"/>
              </a:spcAft>
            </a:pPr>
            <a:r>
              <a:rPr sz="1800" b="1">
                <a:latin typeface="Times New Roman"/>
                <a:ea typeface="Times New Roman"/>
                <a:cs typeface="Times New Roman"/>
              </a:rPr>
              <a:t>Новая методика проведения СОУТ</a:t>
            </a:r>
            <a:endParaRPr sz="1800">
              <a:latin typeface="Calibri"/>
              <a:ea typeface="Calibri"/>
              <a:cs typeface="Calibri"/>
            </a:endParaRPr>
          </a:p>
        </p:txBody>
      </p:sp>
      <p:sp>
        <p:nvSpPr>
          <p:cNvPr id="237" name="Shape 237"/>
          <p:cNvSpPr/>
          <p:nvPr/>
        </p:nvSpPr>
        <p:spPr>
          <a:xfrm>
            <a:off x="8616414" y="463148"/>
            <a:ext cx="480569" cy="445682"/>
          </a:xfrm>
          <a:prstGeom prst="borderCallout1">
            <a:avLst>
              <a:gd name="adj1" fmla="val 49598"/>
              <a:gd name="adj2" fmla="val -1064"/>
              <a:gd name="adj3" fmla="val 50820"/>
              <a:gd name="adj4" fmla="val -1741281"/>
            </a:avLst>
          </a:prstGeom>
          <a:noFill/>
          <a:ln w="25400">
            <a:solidFill>
              <a:schemeClr val="accent1">
                <a:lumMod val="75000"/>
              </a:schemeClr>
            </a:solidFill>
            <a:prstDash val="solid"/>
          </a:ln>
        </p:spPr>
        <p:txBody>
          <a:bodyPr lIns="91440" tIns="45720" rIns="91440" bIns="45720" anchor="ctr"/>
          <a:lstStyle/>
          <a:p>
            <a:pPr marL="0" indent="0" algn="ctr"/>
            <a:endParaRPr sz="1800">
              <a:solidFill>
                <a:srgbClr val="002060"/>
              </a:solidFill>
              <a:latin typeface="+mn-lt"/>
              <a:ea typeface="+mn-ea"/>
              <a:cs typeface="+mn-cs"/>
            </a:endParaRPr>
          </a:p>
        </p:txBody>
      </p:sp>
      <p:sp>
        <p:nvSpPr>
          <p:cNvPr id="238" name="Shape 238"/>
          <p:cNvSpPr txBox="1"/>
          <p:nvPr/>
        </p:nvSpPr>
        <p:spPr>
          <a:xfrm>
            <a:off x="8616415" y="501323"/>
            <a:ext cx="480568" cy="369332"/>
          </a:xfrm>
          <a:prstGeom prst="rect">
            <a:avLst/>
          </a:prstGeom>
          <a:noFill/>
        </p:spPr>
        <p:txBody>
          <a:bodyPr wrap="square" lIns="91440" tIns="45720" rIns="91440" bIns="45720">
            <a:spAutoFit/>
          </a:bodyPr>
          <a:lstStyle/>
          <a:p>
            <a:pPr marL="0" indent="0" algn="r"/>
            <a:r>
              <a:rPr sz="1800" b="1">
                <a:solidFill>
                  <a:srgbClr val="700000"/>
                </a:solidFill>
                <a:latin typeface="Arial"/>
                <a:ea typeface="Arial"/>
                <a:cs typeface="Arial"/>
              </a:rPr>
              <a:t>10</a:t>
            </a:r>
          </a:p>
        </p:txBody>
      </p:sp>
      <p:sp>
        <p:nvSpPr>
          <p:cNvPr id="239" name="Shape 239"/>
          <p:cNvSpPr/>
          <p:nvPr/>
        </p:nvSpPr>
        <p:spPr>
          <a:xfrm>
            <a:off x="1275542" y="1012575"/>
            <a:ext cx="7237694" cy="461665"/>
          </a:xfrm>
          <a:prstGeom prst="roundRect">
            <a:avLst/>
          </a:prstGeom>
          <a:solidFill>
            <a:schemeClr val="accent2">
              <a:lumMod val="75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ctr"/>
            <a:r>
              <a:rPr sz="1800">
                <a:solidFill>
                  <a:schemeClr val="tx1"/>
                </a:solidFill>
                <a:latin typeface="Times New Roman"/>
                <a:ea typeface="Times New Roman"/>
                <a:cs typeface="Times New Roman"/>
              </a:rPr>
              <a:t>Некоторые отличия новой методики от действующей</a:t>
            </a:r>
            <a:endParaRPr sz="1600">
              <a:solidFill>
                <a:schemeClr val="tx1"/>
              </a:solidFill>
              <a:latin typeface="Times New Roman"/>
              <a:ea typeface="Times New Roman"/>
              <a:cs typeface="Times New Roman"/>
            </a:endParaRPr>
          </a:p>
        </p:txBody>
      </p:sp>
      <p:sp>
        <p:nvSpPr>
          <p:cNvPr id="240" name="Shape 240"/>
          <p:cNvSpPr/>
          <p:nvPr/>
        </p:nvSpPr>
        <p:spPr>
          <a:xfrm>
            <a:off x="527584" y="5889252"/>
            <a:ext cx="5462121" cy="616160"/>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5.	В новой Методике появилось уточнение по документам, предоставляемым эксперту для изучения.</a:t>
            </a:r>
          </a:p>
        </p:txBody>
      </p:sp>
      <p:sp>
        <p:nvSpPr>
          <p:cNvPr id="241" name="Shape 241"/>
          <p:cNvSpPr/>
          <p:nvPr/>
        </p:nvSpPr>
        <p:spPr>
          <a:xfrm>
            <a:off x="527585" y="1589720"/>
            <a:ext cx="5462119" cy="1073789"/>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1.	В разделе I «Общие положения» Методики дается отсылка на особенности проведения СОУТ в отношении отдельных видов деятельности </a:t>
            </a:r>
          </a:p>
        </p:txBody>
      </p:sp>
      <p:sp>
        <p:nvSpPr>
          <p:cNvPr id="242" name="Shape 242"/>
          <p:cNvSpPr/>
          <p:nvPr/>
        </p:nvSpPr>
        <p:spPr>
          <a:xfrm>
            <a:off x="527582" y="4559323"/>
            <a:ext cx="5462121" cy="461666"/>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3.	Утверждена новая форма отчета о проведении СОУТ</a:t>
            </a:r>
          </a:p>
        </p:txBody>
      </p:sp>
      <p:sp>
        <p:nvSpPr>
          <p:cNvPr id="243" name="Shape 243"/>
          <p:cNvSpPr/>
          <p:nvPr/>
        </p:nvSpPr>
        <p:spPr>
          <a:xfrm>
            <a:off x="527582" y="2912325"/>
            <a:ext cx="5462121" cy="1411199"/>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2.	Скорректирован классификатор вредных и (или) опасных производственных факторов с вступившими в силу за последние году нормативными правовыми актами как законодательства по охране труда, так и Роспотребнадзора</a:t>
            </a:r>
          </a:p>
        </p:txBody>
      </p:sp>
      <p:sp>
        <p:nvSpPr>
          <p:cNvPr id="244" name="Shape 244"/>
          <p:cNvSpPr/>
          <p:nvPr/>
        </p:nvSpPr>
        <p:spPr>
          <a:xfrm>
            <a:off x="527585" y="5245877"/>
            <a:ext cx="5462120" cy="461666"/>
          </a:xfrm>
          <a:prstGeom prst="roundRect">
            <a:avLst/>
          </a:prstGeom>
          <a:solidFill>
            <a:schemeClr val="accent3">
              <a:lumMod val="40000"/>
              <a:lumOff val="60000"/>
            </a:schemeClr>
          </a:solidFill>
        </p:spPr>
        <p:style>
          <a:lnRef idx="2">
            <a:schemeClr val="accent1">
              <a:shade val="50000"/>
            </a:schemeClr>
          </a:lnRef>
          <a:fillRef idx="0">
            <a:scrgbClr r="0" g="0" b="0"/>
          </a:fillRef>
          <a:effectRef idx="0">
            <a:scrgbClr r="0" g="0" b="0"/>
          </a:effectRef>
          <a:fontRef idx="none"/>
        </p:style>
        <p:txBody>
          <a:bodyPr lIns="91440" tIns="45720" rIns="91440" bIns="45720" anchor="ctr"/>
          <a:lstStyle/>
          <a:p>
            <a:pPr marL="0" indent="0" algn="just"/>
            <a:r>
              <a:rPr sz="1600">
                <a:solidFill>
                  <a:schemeClr val="tx1"/>
                </a:solidFill>
                <a:latin typeface="Times New Roman"/>
                <a:ea typeface="Times New Roman"/>
                <a:cs typeface="Times New Roman"/>
              </a:rPr>
              <a:t>4.	Обновлена инструкция по заполнению отчета</a:t>
            </a:r>
          </a:p>
        </p:txBody>
      </p:sp>
      <p:pic>
        <p:nvPicPr>
          <p:cNvPr id="246" name="Shape 246"/>
          <p:cNvPicPr/>
          <p:nvPr/>
        </p:nvPicPr>
        <p:blipFill>
          <a:blip r:embed="rId2"/>
          <a:stretch/>
        </p:blipFill>
        <p:spPr>
          <a:xfrm>
            <a:off x="6502910" y="1641887"/>
            <a:ext cx="2113503" cy="2064189"/>
          </a:xfrm>
          <a:prstGeom prst="rect">
            <a:avLst/>
          </a:prstGeom>
        </p:spPr>
      </p:pic>
      <p:pic>
        <p:nvPicPr>
          <p:cNvPr id="12" name="Рисунок 11">
            <a:extLst>
              <a:ext uri="{FF2B5EF4-FFF2-40B4-BE49-F238E27FC236}">
                <a16:creationId xmlns:a16="http://schemas.microsoft.com/office/drawing/2014/main" xmlns="" id="{91D95B87-C0A5-401B-A808-570DC35CB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GroupShape 247"/>
        <p:cNvGrpSpPr/>
        <p:nvPr/>
      </p:nvGrpSpPr>
      <p:grpSpPr>
        <a:xfrm>
          <a:off x="0" y="0"/>
          <a:ext cx="0" cy="0"/>
          <a:chOff x="0" y="0"/>
          <a:chExt cx="0" cy="0"/>
        </a:xfrm>
      </p:grpSpPr>
      <p:sp>
        <p:nvSpPr>
          <p:cNvPr id="248" name="Shape 248"/>
          <p:cNvSpPr txBox="1">
            <a:spLocks noGrp="1"/>
          </p:cNvSpPr>
          <p:nvPr>
            <p:ph type="title"/>
          </p:nvPr>
        </p:nvSpPr>
        <p:spPr>
          <a:xfrm>
            <a:off x="817335" y="2688771"/>
            <a:ext cx="8133213" cy="2142699"/>
          </a:xfrm>
          <a:prstGeom prst="rect">
            <a:avLst/>
          </a:prstGeom>
        </p:spPr>
        <p:txBody>
          <a:bodyPr>
            <a:normAutofit/>
          </a:bodyPr>
          <a:lstStyle>
            <a:defPPr/>
            <a:lvl1pPr lvl="0"/>
          </a:lstStyle>
          <a:p>
            <a:pPr algn="ctr"/>
            <a:r>
              <a:rPr sz="4800">
                <a:solidFill>
                  <a:schemeClr val="accent2">
                    <a:lumMod val="50000"/>
                  </a:schemeClr>
                </a:solidFill>
                <a:latin typeface="Times New Roman"/>
                <a:ea typeface="Times New Roman"/>
                <a:cs typeface="Times New Roman"/>
              </a:rPr>
              <a:t>Спасибо за внимание!</a:t>
            </a:r>
            <a:r>
              <a:t/>
            </a:r>
            <a:br/>
            <a:endParaRPr/>
          </a:p>
        </p:txBody>
      </p:sp>
      <p:pic>
        <p:nvPicPr>
          <p:cNvPr id="3" name="Рисунок 2">
            <a:extLst>
              <a:ext uri="{FF2B5EF4-FFF2-40B4-BE49-F238E27FC236}">
                <a16:creationId xmlns:a16="http://schemas.microsoft.com/office/drawing/2014/main" xmlns="" id="{91D95B87-C0A5-401B-A808-570DC35CB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6005" y="6373987"/>
            <a:ext cx="1733446" cy="254192"/>
          </a:xfrm>
          <a:prstGeom prst="rect">
            <a:avLst/>
          </a:prstGeom>
        </p:spPr>
      </p:pic>
    </p:spTree>
  </p:cSld>
  <p:clrMapOvr>
    <a:masterClrMapping/>
  </p:clrMapOvr>
</p:sld>
</file>

<file path=ppt/theme/theme1.xml><?xml version="1.0" encoding="utf-8"?>
<a:theme xmlns:a="http://schemas.openxmlformats.org/drawingml/2006/main" name="Легкий дым">
  <a:themeElements>
    <a:clrScheme name="Легкий дым">
      <a:dk1>
        <a:srgbClr val="000000"/>
      </a:dk1>
      <a:lt1>
        <a:srgbClr val="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a:ea typeface=""/>
        <a:cs typeface=""/>
      </a:majorFont>
      <a:minorFont>
        <a:latin typeface="Century Gothic"/>
        <a:ea typeface=""/>
        <a:cs typeface=""/>
      </a:minorFont>
    </a:fontScheme>
    <a:fmtScheme name="Легкий дым">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gradFill>
      </a:fillStyleLst>
      <a:lnStyleLst>
        <a:ln w="9525">
          <a:solidFill>
            <a:schemeClr val="phClr">
              <a:shade val="90000"/>
            </a:schemeClr>
          </a:solidFill>
          <a:prstDash val="solid"/>
        </a:ln>
        <a:ln w="15875">
          <a:solidFill>
            <a:schemeClr val="phClr"/>
          </a:solidFill>
          <a:prstDash val="solid"/>
        </a:ln>
        <a:ln w="22225">
          <a:solidFill>
            <a:schemeClr val="phClr"/>
          </a:solidFill>
          <a:prstDash val="solid"/>
        </a:ln>
      </a:lnStyleLst>
      <a:effectStyleLst>
        <a:effectStyle>
          <a:effectLst>
            <a:outerShdw>
              <a:srgbClr val="000000">
                <a:alpha val="38000"/>
              </a:srgbClr>
            </a:outerShdw>
          </a:effectLst>
        </a:effectStyle>
        <a:effectStyle>
          <a:effectLst>
            <a:outerShdw>
              <a:srgbClr val="000000">
                <a:alpha val="35000"/>
              </a:srgbClr>
            </a:outerShdw>
          </a:effectLst>
        </a:effectStyle>
        <a:effectStyle>
          <a:effectLst>
            <a:outerShdw>
              <a:srgbClr val="000000">
                <a:alpha val="35000"/>
              </a:srgbClr>
            </a:outerShdw>
          </a:effectLst>
        </a:effectStyle>
      </a:effectStyleLst>
      <a:bgFillStyleLst>
        <a:solidFill>
          <a:schemeClr val="phClr"/>
        </a:solidFill>
        <a:gradFill>
          <a:gsLst>
            <a:gs pos="0">
              <a:schemeClr val="phClr">
                <a:tint val="90000"/>
                <a:lumMod val="120000"/>
              </a:schemeClr>
            </a:gs>
            <a:gs pos="100000">
              <a:schemeClr val="phClr">
                <a:shade val="98000"/>
                <a:satMod val="120000"/>
                <a:lumMod val="98000"/>
              </a:schemeClr>
            </a:gs>
          </a:gsLst>
        </a:gradFill>
        <a:gradFill>
          <a:gsLst>
            <a:gs pos="0">
              <a:schemeClr val="phClr">
                <a:tint val="90000"/>
                <a:satMod val="92000"/>
                <a:lumMod val="120000"/>
              </a:schemeClr>
            </a:gs>
            <a:gs pos="100000">
              <a:schemeClr val="phClr">
                <a:shade val="98000"/>
                <a:satMod val="120000"/>
                <a:lumMod val="98000"/>
              </a:schemeClr>
            </a:gs>
          </a:gsLs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TotalTime>
  <Words>1282</Words>
  <Application>Microsoft Office PowerPoint</Application>
  <DocSecurity>0</DocSecurity>
  <PresentationFormat>Экран (4:3)</PresentationFormat>
  <Paragraphs>101</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Легкий дым</vt:lpstr>
      <vt:lpstr>Как ГИТ проверяет предоставление гарантий и компенсаций вредникам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 ГИТ проверяет предоставление гарантий и компенсаций вредникам</dc:title>
  <dc:creator>Николаева Анна Артемьевна</dc:creator>
  <cp:lastModifiedBy>Ekaterina R. Islamova</cp:lastModifiedBy>
  <cp:revision>2</cp:revision>
  <dcterms:modified xsi:type="dcterms:W3CDTF">2024-04-18T08:18:29Z</dcterms:modified>
</cp:coreProperties>
</file>