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61" r:id="rId4"/>
    <p:sldId id="259" r:id="rId5"/>
    <p:sldId id="262" r:id="rId6"/>
    <p:sldId id="267" r:id="rId7"/>
    <p:sldId id="263" r:id="rId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2660D4"/>
    <a:srgbClr val="422C16"/>
    <a:srgbClr val="F8F8F8"/>
    <a:srgbClr val="106BF0"/>
    <a:srgbClr val="0466F6"/>
    <a:srgbClr val="0033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 varScale="1">
        <p:scale>
          <a:sx n="68" d="100"/>
          <a:sy n="68" d="100"/>
        </p:scale>
        <p:origin x="13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D2B86-C657-4732-8128-626C760A0EAB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D24DE-3FD4-4832-8AAB-CA0CBDA90F87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9B30F-BCC5-429F-93EF-C69C1320DF60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E2EA9-5021-4B30-A087-6AFB586865BE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293CB-A4F3-45D6-AE36-5F3803F098B0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39EA6-FDD5-4385-9ED5-10B6A874CEA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99237-4077-45CF-972F-037C210766A5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4512A-2832-4FE8-BDCA-7275E5722EE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E6E8A-94AE-4666-87B1-27DDCD5B7068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94D43-2670-41EB-813D-B93B27BC20F7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A5107-E303-4B26-8CA3-C8384E05B9EB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79DE0F4-484C-4FEA-B562-85DFBCB086B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428745">
            <a:off x="1329133" y="3006048"/>
            <a:ext cx="2891407" cy="147732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Федеральный проект </a:t>
            </a:r>
          </a:p>
          <a:p>
            <a:pPr algn="ctr">
              <a:defRPr/>
            </a:pPr>
            <a:r>
              <a:rPr lang="ru-RU" sz="3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 10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4077072"/>
            <a:ext cx="4860032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dirty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Социальные лифты </a:t>
            </a:r>
            <a:br>
              <a:rPr lang="ru-RU" sz="4400" b="1" dirty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400" b="1" dirty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каждого</a:t>
            </a:r>
          </a:p>
        </p:txBody>
      </p:sp>
      <p:pic>
        <p:nvPicPr>
          <p:cNvPr id="410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758385">
            <a:off x="47625" y="4975225"/>
            <a:ext cx="17557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198777">
            <a:off x="533400" y="1973263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7" descr="slide-03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81225" y="4724400"/>
            <a:ext cx="2390775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3" descr="937517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357563"/>
            <a:ext cx="50927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Рисунок 12" descr="93751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836613"/>
            <a:ext cx="511175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3573463"/>
            <a:ext cx="5040312" cy="2087562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Зачем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Предоставить </a:t>
            </a:r>
            <a:b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работникам возможность </a:t>
            </a:r>
            <a:b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для профессионального </a:t>
            </a:r>
            <a:b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и карьерного роста</a:t>
            </a:r>
          </a:p>
          <a:p>
            <a:pPr marL="0" indent="0" algn="ctr" eaLnBrk="1" hangingPunct="1">
              <a:buFontTx/>
              <a:buNone/>
              <a:defRPr/>
            </a:pPr>
            <a:endParaRPr lang="en-US" sz="2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2988" y="1052513"/>
            <a:ext cx="3889375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Цель</a:t>
            </a:r>
          </a:p>
          <a:p>
            <a:pPr algn="ctr">
              <a:defRPr/>
            </a:pPr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Создать и проконтролировать, как функционируют </a:t>
            </a:r>
            <a:b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онлайн-платформы системы профессиональных конкурсов</a:t>
            </a:r>
          </a:p>
        </p:txBody>
      </p:sp>
      <p:pic>
        <p:nvPicPr>
          <p:cNvPr id="512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1916113"/>
            <a:ext cx="1741487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908050"/>
            <a:ext cx="2447925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Рисунок 15" descr="1.png"/>
          <p:cNvPicPr>
            <a:picLocks noChangeAspect="1"/>
          </p:cNvPicPr>
          <p:nvPr/>
        </p:nvPicPr>
        <p:blipFill>
          <a:blip r:embed="rId6"/>
          <a:srcRect t="5550"/>
          <a:stretch>
            <a:fillRect/>
          </a:stretch>
        </p:blipFill>
        <p:spPr bwMode="auto">
          <a:xfrm>
            <a:off x="5219700" y="2205038"/>
            <a:ext cx="3816350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" descr="l5tzv1alcps-alex-wo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250" y="2781300"/>
            <a:ext cx="6048375" cy="2160588"/>
          </a:xfrm>
          <a:solidFill>
            <a:srgbClr val="F8F8F8">
              <a:alpha val="72157"/>
            </a:srgbClr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pPr algn="ctr">
              <a:buFontTx/>
              <a:buNone/>
              <a:defRPr/>
            </a:pPr>
            <a:endParaRPr lang="ru-RU" sz="4000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Tx/>
              <a:buNone/>
              <a:defRPr/>
            </a:pPr>
            <a:r>
              <a:rPr lang="ru-RU" sz="40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01.01.2019 – 31.12.2024</a:t>
            </a:r>
          </a:p>
        </p:txBody>
      </p:sp>
      <p:pic>
        <p:nvPicPr>
          <p:cNvPr id="614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6757988"/>
            <a:ext cx="804862" cy="10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1332" y="4346099"/>
            <a:ext cx="1584325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195736" y="2852936"/>
            <a:ext cx="486003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dirty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Срок проекта</a:t>
            </a:r>
          </a:p>
        </p:txBody>
      </p:sp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0415" y="4434980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Диаграмма 6"/>
          <p:cNvGraphicFramePr>
            <a:graphicFrameLocks/>
          </p:cNvGraphicFramePr>
          <p:nvPr/>
        </p:nvGraphicFramePr>
        <p:xfrm>
          <a:off x="633413" y="1649413"/>
          <a:ext cx="7518400" cy="442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3" imgW="7517019" imgH="4419983" progId="Excel.Chart.8">
                  <p:embed/>
                </p:oleObj>
              </mc:Choice>
              <mc:Fallback>
                <p:oleObj r:id="rId3" imgW="7517019" imgH="4419983" progId="Excel.Chart.8">
                  <p:embed/>
                  <p:pic>
                    <p:nvPicPr>
                      <p:cNvPr id="0" name="Диаграмма 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1649413"/>
                        <a:ext cx="7518400" cy="442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79360" y="548680"/>
            <a:ext cx="6501395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3200" b="1" dirty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Количество </a:t>
            </a:r>
            <a:br>
              <a:rPr lang="ru-RU" sz="3200" b="1" dirty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3200" b="1" dirty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профессиональных конкурсов</a:t>
            </a:r>
          </a:p>
        </p:txBody>
      </p:sp>
      <p:pic>
        <p:nvPicPr>
          <p:cNvPr id="1028" name="Рисунок 8" descr="pic2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48691" y="2876845"/>
            <a:ext cx="3059112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1120" y="5471512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97759" y="5822062"/>
            <a:ext cx="1584325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Содержимое 3"/>
          <p:cNvGraphicFramePr>
            <a:graphicFrameLocks noGrp="1"/>
          </p:cNvGraphicFramePr>
          <p:nvPr>
            <p:ph idx="1"/>
          </p:nvPr>
        </p:nvGraphicFramePr>
        <p:xfrm>
          <a:off x="560388" y="1722438"/>
          <a:ext cx="8166100" cy="416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r:id="rId3" imgW="8169348" imgH="4163929" progId="Excel.Chart.8">
                  <p:embed/>
                </p:oleObj>
              </mc:Choice>
              <mc:Fallback>
                <p:oleObj r:id="rId3" imgW="8169348" imgH="4163929" progId="Excel.Chart.8">
                  <p:embed/>
                  <p:pic>
                    <p:nvPicPr>
                      <p:cNvPr id="0" name="Содержимое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1722438"/>
                        <a:ext cx="8166100" cy="416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87624" y="548680"/>
            <a:ext cx="6501395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3200" b="1" dirty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Количество  участников </a:t>
            </a:r>
            <a:br>
              <a:rPr lang="ru-RU" sz="3200" b="1" dirty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3200" b="1" dirty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профессиональных конкурсов</a:t>
            </a:r>
          </a:p>
        </p:txBody>
      </p:sp>
      <p:pic>
        <p:nvPicPr>
          <p:cNvPr id="205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5732463"/>
            <a:ext cx="1584325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95513" y="5924550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12" descr="600x600bf (1)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20417" y="1789753"/>
            <a:ext cx="2281237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428745">
            <a:off x="1329133" y="3006048"/>
            <a:ext cx="2891407" cy="147732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Федеральный проект </a:t>
            </a:r>
          </a:p>
          <a:p>
            <a:pPr algn="ctr">
              <a:defRPr/>
            </a:pPr>
            <a:r>
              <a:rPr lang="ru-RU" sz="3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 10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4077072"/>
            <a:ext cx="4860032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dirty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Социальные лифты </a:t>
            </a:r>
            <a:br>
              <a:rPr lang="ru-RU" sz="4400" b="1" dirty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400" b="1" dirty="0">
                <a:ln w="11430"/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каждого</a:t>
            </a:r>
          </a:p>
        </p:txBody>
      </p:sp>
      <p:pic>
        <p:nvPicPr>
          <p:cNvPr id="410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758385">
            <a:off x="47625" y="4975225"/>
            <a:ext cx="17557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198777">
            <a:off x="533400" y="1973263"/>
            <a:ext cx="19446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7" descr="slide-03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81225" y="4724400"/>
            <a:ext cx="2390775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3"/>
          <p:cNvSpPr>
            <a:spLocks noChangeArrowheads="1"/>
          </p:cNvSpPr>
          <p:nvPr/>
        </p:nvSpPr>
        <p:spPr bwMode="auto">
          <a:xfrm>
            <a:off x="827088" y="2046288"/>
            <a:ext cx="74898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6600"/>
                </a:solidFill>
              </a:rPr>
              <a:t>Информация из Паспорта национального проекта «Образование», утв.президиумом Совета </a:t>
            </a:r>
            <a:br>
              <a:rPr lang="en-US" sz="2000" b="1">
                <a:solidFill>
                  <a:srgbClr val="FF6600"/>
                </a:solidFill>
              </a:rPr>
            </a:br>
            <a:r>
              <a:rPr lang="ru-RU" sz="2000" b="1">
                <a:solidFill>
                  <a:srgbClr val="FF6600"/>
                </a:solidFill>
              </a:rPr>
              <a:t>при Президенте РФ по стратегическому развитию </a:t>
            </a:r>
            <a:br>
              <a:rPr lang="en-US" sz="2000" b="1">
                <a:solidFill>
                  <a:srgbClr val="FF6600"/>
                </a:solidFill>
              </a:rPr>
            </a:br>
            <a:r>
              <a:rPr lang="ru-RU" sz="2000" b="1">
                <a:solidFill>
                  <a:srgbClr val="FF6600"/>
                </a:solidFill>
              </a:rPr>
              <a:t>и национальным проектам (протокол </a:t>
            </a:r>
            <a:br>
              <a:rPr lang="en-US" sz="2000" b="1">
                <a:solidFill>
                  <a:srgbClr val="FF6600"/>
                </a:solidFill>
              </a:rPr>
            </a:br>
            <a:r>
              <a:rPr lang="ru-RU" sz="2000" b="1">
                <a:solidFill>
                  <a:srgbClr val="FF6600"/>
                </a:solidFill>
              </a:rPr>
              <a:t>от 3 сентября 2018 г. № 10).</a:t>
            </a:r>
          </a:p>
          <a:p>
            <a:pPr algn="ctr"/>
            <a:endParaRPr lang="ru-RU" sz="2000" b="1">
              <a:solidFill>
                <a:srgbClr val="FF6600"/>
              </a:solidFill>
            </a:endParaRPr>
          </a:p>
          <a:p>
            <a:pPr algn="ctr"/>
            <a:r>
              <a:rPr lang="ru-RU" sz="2000" b="1">
                <a:solidFill>
                  <a:srgbClr val="FF6600"/>
                </a:solidFill>
              </a:rPr>
              <a:t>Шаблон с </a:t>
            </a:r>
            <a:r>
              <a:rPr lang="en-US" sz="2000" b="1">
                <a:solidFill>
                  <a:srgbClr val="FF6600"/>
                </a:solidFill>
              </a:rPr>
              <a:t>fppt.com</a:t>
            </a:r>
            <a:endParaRPr lang="ru-RU" sz="2000" b="1">
              <a:solidFill>
                <a:srgbClr val="FF66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6024" y="548680"/>
            <a:ext cx="8604448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презентации </a:t>
            </a:r>
            <a:br>
              <a:rPr lang="en-US" sz="4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использованы</a:t>
            </a:r>
          </a:p>
        </p:txBody>
      </p:sp>
      <p:pic>
        <p:nvPicPr>
          <p:cNvPr id="819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875" y="5537200"/>
            <a:ext cx="1757363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137" y="4797152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Рисунок 8" descr="42341pp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00" y="4365625"/>
            <a:ext cx="20193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5381</TotalTime>
  <Words>44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Diseño predeterminado</vt:lpstr>
      <vt:lpstr>Microsoft Excel Chart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Elena A. Kostina</cp:lastModifiedBy>
  <cp:revision>741</cp:revision>
  <dcterms:created xsi:type="dcterms:W3CDTF">2010-05-23T14:28:12Z</dcterms:created>
  <dcterms:modified xsi:type="dcterms:W3CDTF">2019-04-21T12:58:18Z</dcterms:modified>
</cp:coreProperties>
</file>